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6" r:id="rId3"/>
    <p:sldId id="417" r:id="rId4"/>
    <p:sldId id="418" r:id="rId5"/>
    <p:sldId id="419" r:id="rId6"/>
    <p:sldId id="420" r:id="rId7"/>
    <p:sldId id="421" r:id="rId8"/>
    <p:sldId id="42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7"/>
            <p14:sldId id="418"/>
            <p14:sldId id="419"/>
            <p14:sldId id="420"/>
            <p14:sldId id="421"/>
            <p14:sldId id="4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6600" b="1" dirty="0"/>
              <a:t>باركي يا نفسي الرب</a:t>
            </a:r>
          </a:p>
          <a:p>
            <a:pPr algn="ctr"/>
            <a:r>
              <a:rPr lang="ar-EG" sz="6600" b="1" dirty="0"/>
              <a:t>وكل ما في باطني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41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(باركي يا نفسي الرب)2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وكل ما في باطني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ليبارك اسمه القدوس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3204"/>
            <a:ext cx="998219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  <a:br>
              <a:rPr lang="ar-EG" sz="8800" b="1" dirty="0"/>
            </a:br>
            <a:r>
              <a:rPr lang="ar-EG" sz="8800" b="1" dirty="0"/>
              <a:t>  الذي يغفر ذنوبك </a:t>
            </a:r>
          </a:p>
          <a:p>
            <a:pPr algn="ctr" rtl="1"/>
            <a:r>
              <a:rPr lang="ar-EG" sz="8800" b="1" dirty="0"/>
              <a:t>جميع ذنوبك</a:t>
            </a:r>
            <a:br>
              <a:rPr lang="ar-EG" sz="8800" b="1" dirty="0"/>
            </a:br>
            <a:r>
              <a:rPr lang="ar-EG" sz="8800" b="1" dirty="0"/>
              <a:t>الذي يشفي كل أمراضك 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41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(باركي يا نفسي الرب)2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وكل ما في باطني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ليبارك اسمه القدوس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3204"/>
            <a:ext cx="99821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  <a:br>
              <a:rPr lang="ar-EG" sz="8800" b="1" dirty="0"/>
            </a:br>
            <a:r>
              <a:rPr lang="ar-EG" sz="8800" b="1" dirty="0"/>
              <a:t>  الذي يفدي </a:t>
            </a:r>
          </a:p>
          <a:p>
            <a:pPr algn="ctr" rtl="1"/>
            <a:r>
              <a:rPr lang="ar-EG" sz="8800" b="1" dirty="0"/>
              <a:t>من الحفرة حياتك</a:t>
            </a:r>
            <a:br>
              <a:rPr lang="ar-EG" sz="8800" b="1" dirty="0"/>
            </a:br>
            <a:r>
              <a:rPr lang="ar-EG" sz="8800" b="1" dirty="0"/>
              <a:t>ويكللك بالرحمة والرأفة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41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(باركي يا نفسي الرب)2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وكل ما في باطني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ليبارك اسمه القدوس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1067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  <a:br>
              <a:rPr lang="ar-EG" sz="8800" b="1" dirty="0"/>
            </a:br>
            <a:r>
              <a:rPr lang="ar-EG" sz="8800" b="1" dirty="0"/>
              <a:t>  الذي يشبع </a:t>
            </a:r>
          </a:p>
          <a:p>
            <a:pPr algn="ctr" rtl="1"/>
            <a:r>
              <a:rPr lang="ar-EG" sz="8800" b="1" dirty="0"/>
              <a:t>بالخير عمرك</a:t>
            </a:r>
            <a:br>
              <a:rPr lang="ar-EG" sz="8800" b="1" dirty="0"/>
            </a:br>
            <a:r>
              <a:rPr lang="ar-EG" sz="8800" b="1" dirty="0"/>
              <a:t>فيتجدد مثل </a:t>
            </a:r>
          </a:p>
          <a:p>
            <a:pPr algn="ctr" rtl="1"/>
            <a:r>
              <a:rPr lang="ar-EG" sz="8800" b="1" dirty="0"/>
              <a:t>النسر شبابك</a:t>
            </a:r>
            <a:br>
              <a:rPr lang="ar-EG" sz="8800" b="1" dirty="0"/>
            </a:br>
            <a:endParaRPr lang="ar-EG" sz="8800" b="1" dirty="0"/>
          </a:p>
          <a:p>
            <a:pPr algn="ctr" rtl="1"/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41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(باركي يا نفسي الرب)2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وكل ما في باطني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ليبارك اسمه القدوس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1995</TotalTime>
  <Words>116</Words>
  <Application>Microsoft Office PowerPoint</Application>
  <PresentationFormat>عرض على الشاشة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291</cp:revision>
  <dcterms:created xsi:type="dcterms:W3CDTF">2021-12-07T14:30:00Z</dcterms:created>
  <dcterms:modified xsi:type="dcterms:W3CDTF">2024-06-23T12:16:30Z</dcterms:modified>
</cp:coreProperties>
</file>