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3" r:id="rId3"/>
    <p:sldId id="312" r:id="rId4"/>
    <p:sldId id="314" r:id="rId5"/>
    <p:sldId id="31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بأقدِّم نَفسي ذَبيحَـة حَيَّة لِيك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-1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بأقدِّم نَفسي ذَبيحَـة حَيَّة لِيك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مُقَدَّسَة ومَرضِيَّـــــــــــة أمَامَك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وباكسَر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كُل طِيبـي عَند رِجلِيك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مَا </a:t>
            </a:r>
            <a:r>
              <a:rPr kumimoji="0" lang="ar-SA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بَقَاش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حَيَاتي غَالي قُدَّامَك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addem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nafsi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thabiha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moqaddasa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mardia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amamak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baksar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tibi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rejlaik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mabaash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oddamak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offer myself as a holy, live, and pleasing sacrifice unto You.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break the flask of my perfume at Your feet,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have nothing else so precious to me but You.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باختَارَك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تكون الأَوَّل وقَبل أيِّ شِيء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عَلَشَــــــــان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الحَيَاة وِالحَق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وِإنتَ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 الطَّري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ـــــــــ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bakhtarak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elawwal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abl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aye she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alashan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lhaa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taree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choose You to be ahead of everything because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are the life, the truth and the way.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-2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SA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بارجَع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عَن كُلِّ إلَه عَبَدْتُه مَعَاك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وَأعلِن سُلطَـانَك عَلى قلبي لوَحدَك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رُوحك يشفــــي اِرتِدَادي يقَدِّسني</a:t>
            </a:r>
            <a:b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ويعُود يصنَعني إنَاء يحمِل مَجدَك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barjaa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abadto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soltanak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lwahdak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yeshfir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tedadi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yeqaddesni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yesnani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yehmel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majdak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abandon any god I worshiped with You and declare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Your sole authority on my heart. Your Spirit heals,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sanctifies me and makes me a vessel to carry Your glory.</a:t>
            </a:r>
            <a:endParaRPr lang="ar-EG" sz="3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67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باختَارَك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تكون الأَوَّل وقَبل أيِّ شِيء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عَلَشَــــــــان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الحَيَاة وِالحَق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وِإنتَ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 الطَّري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ـــــــــ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bakhtarak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elawwal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abl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aye she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alashan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lhaa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taree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choose You to be ahead of everything because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are the life, the truth and the way.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24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3832</TotalTime>
  <Words>308</Words>
  <Application>Microsoft Office PowerPoint</Application>
  <PresentationFormat>عرض على الشاشة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329</cp:revision>
  <dcterms:created xsi:type="dcterms:W3CDTF">2021-12-07T14:30:00Z</dcterms:created>
  <dcterms:modified xsi:type="dcterms:W3CDTF">2023-06-04T08:32:27Z</dcterms:modified>
</cp:coreProperties>
</file>