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5" r:id="rId4"/>
    <p:sldId id="406" r:id="rId5"/>
    <p:sldId id="4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باقدم</a:t>
            </a:r>
            <a:r>
              <a:rPr lang="ar-EG" sz="6600" b="1" dirty="0" smtClean="0"/>
              <a:t> نفسي ذبيحة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باقدم</a:t>
            </a:r>
            <a:r>
              <a:rPr lang="ar-EG" sz="7200" b="1" dirty="0" smtClean="0"/>
              <a:t> </a:t>
            </a:r>
            <a:r>
              <a:rPr lang="ar-EG" sz="7200" b="1" dirty="0" smtClean="0"/>
              <a:t>نفسي ذبيحة حية ليك</a:t>
            </a:r>
            <a:br>
              <a:rPr lang="ar-EG" sz="7200" b="1" dirty="0" smtClean="0"/>
            </a:br>
            <a:r>
              <a:rPr lang="ar-EG" sz="7200" b="1" dirty="0" smtClean="0"/>
              <a:t>مقدسة ومرضية أمامك</a:t>
            </a:r>
            <a:br>
              <a:rPr lang="ar-EG" sz="7200" b="1" dirty="0" smtClean="0"/>
            </a:br>
            <a:r>
              <a:rPr lang="ar-EG" sz="7200" b="1" dirty="0" err="1" smtClean="0"/>
              <a:t>وباكسر</a:t>
            </a:r>
            <a:r>
              <a:rPr lang="ar-EG" sz="7200" b="1" dirty="0" smtClean="0"/>
              <a:t> كل طيبي عند رجليك</a:t>
            </a:r>
            <a:br>
              <a:rPr lang="ar-EG" sz="7200" b="1" dirty="0" smtClean="0"/>
            </a:br>
            <a:r>
              <a:rPr lang="ar-EG" sz="7200" b="1" dirty="0" err="1" smtClean="0"/>
              <a:t>مبقاش</a:t>
            </a:r>
            <a:r>
              <a:rPr lang="ar-EG" sz="7200" b="1" dirty="0" smtClean="0"/>
              <a:t> في حياتي غالي قدامك</a:t>
            </a:r>
            <a:br>
              <a:rPr lang="ar-EG" sz="72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3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باختارك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تكون الأول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وقبل </a:t>
            </a:r>
            <a:r>
              <a:rPr lang="ar-EG" sz="8000" b="1" dirty="0" smtClean="0">
                <a:solidFill>
                  <a:srgbClr val="00582A"/>
                </a:solidFill>
              </a:rPr>
              <a:t>أي شيء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أنت الحياة والحق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وأنت </a:t>
            </a:r>
            <a:r>
              <a:rPr lang="ar-EG" sz="8000" b="1" dirty="0" smtClean="0">
                <a:solidFill>
                  <a:srgbClr val="00582A"/>
                </a:solidFill>
              </a:rPr>
              <a:t>هو الطريق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</a:p>
          <a:p>
            <a:pPr algn="ctr" rtl="1"/>
            <a:r>
              <a:rPr lang="ar-EG" sz="6600" b="1" dirty="0" err="1" smtClean="0"/>
              <a:t>بارجع</a:t>
            </a:r>
            <a:r>
              <a:rPr lang="ar-EG" sz="6600" b="1" dirty="0" smtClean="0"/>
              <a:t> عن كل إله عبدتك </a:t>
            </a:r>
            <a:r>
              <a:rPr lang="ar-EG" sz="6600" b="1" dirty="0" err="1" smtClean="0"/>
              <a:t>معاك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وأعلن سلطانك على قلبي لوحدك</a:t>
            </a:r>
            <a:br>
              <a:rPr lang="ar-EG" sz="6600" b="1" dirty="0" smtClean="0"/>
            </a:br>
            <a:r>
              <a:rPr lang="ar-EG" sz="6600" b="1" dirty="0" smtClean="0"/>
              <a:t>روحك يشفي ارتدادي ... يقدسني</a:t>
            </a:r>
            <a:br>
              <a:rPr lang="ar-EG" sz="6600" b="1" dirty="0" smtClean="0"/>
            </a:br>
            <a:r>
              <a:rPr lang="ar-EG" sz="6600" b="1" dirty="0" smtClean="0"/>
              <a:t>ويعود يصنعني إناء يحمل مجدك </a:t>
            </a:r>
            <a:br>
              <a:rPr lang="ar-EG" sz="6600" b="1" dirty="0" smtClean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53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باختارك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تكون الأول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وقبل </a:t>
            </a:r>
            <a:r>
              <a:rPr lang="ar-EG" sz="8000" b="1" dirty="0" smtClean="0">
                <a:solidFill>
                  <a:srgbClr val="00582A"/>
                </a:solidFill>
              </a:rPr>
              <a:t>أي شيء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أنت الحياة والحق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وأنت </a:t>
            </a:r>
            <a:r>
              <a:rPr lang="ar-EG" sz="8000" b="1" dirty="0" smtClean="0">
                <a:solidFill>
                  <a:srgbClr val="00582A"/>
                </a:solidFill>
              </a:rPr>
              <a:t>هو الطريق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33</Words>
  <Application>Microsoft Office PowerPoint</Application>
  <PresentationFormat>عرض على الشاشة (3:4)‏</PresentationFormat>
  <Paragraphs>14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2022-06-07T12:27:10Z</dcterms:modified>
</cp:coreProperties>
</file>