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13" r:id="rId3"/>
    <p:sldId id="312" r:id="rId4"/>
    <p:sldId id="314" r:id="rId5"/>
    <p:sldId id="31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314"/>
            <p14:sldId id="31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87" d="100"/>
          <a:sy n="87" d="100"/>
        </p:scale>
        <p:origin x="1784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بالأحضان الأبوية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(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بِالأحْضَان الأبَوِيّ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قَلْبَك بي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نَادِي عَلَ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يَّ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أرْجَع واتْمَتَّع بِرِضَاك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عَنِّي هنَاك في المَحْبُوبْ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وأسْمَعْ لِنِدَاء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الغُفْ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رَان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بالإيمَانْ جايّ أتُ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وبْ</a:t>
            </a:r>
            <a:endParaRPr kumimoji="0" lang="ar-EG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(bel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ahDan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elabawia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albak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byenadi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aalayya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r>
              <a:rPr kumimoji="0" lang="ar-EG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arjaa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watmattaa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bereDak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aanni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hnak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elmahbob</a:t>
            </a:r>
            <a:b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wasmaa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lenedaa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elghofran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bel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</a:t>
            </a:r>
            <a:r>
              <a:rPr kumimoji="0" lang="es-E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jay </a:t>
            </a:r>
            <a:r>
              <a:rPr kumimoji="0" lang="es-E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atoob</a:t>
            </a:r>
            <a:endParaRPr kumimoji="0" lang="ar-EG" sz="2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With stretched Fatherly arms Your heart is calling me to</a:t>
            </a:r>
          </a:p>
          <a:p>
            <a:pPr rtl="1"/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come back and enjoy Your acceptance for me in the Beloved.</a:t>
            </a:r>
          </a:p>
          <a:p>
            <a:pPr rtl="1"/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I hear the calling of forgiveness,</a:t>
            </a:r>
          </a:p>
          <a:p>
            <a:pPr rtl="1"/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with faith I’m coming to repent.</a:t>
            </a:r>
            <a:endParaRPr lang="ar-EG" sz="2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SA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رَاجِع للآبْ الحَنَّانْ</a:t>
            </a:r>
            <a:b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وَاثِقْ إنْ أنا لِيَّ مَكَانْ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بِذنُوبي أنا رَاجِعْ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بِدْمُوعِي أنا رَاجِع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واثِقْ إنْ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نا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لِيَّ مَكَانْ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lelab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elhannan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watheq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in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bethnobi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bedmoai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2(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watheq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in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)  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Coming back to the Merciful Father trusting that there is a place for me. With my sins I’m coming, with my tears I’m coming back.</a:t>
            </a:r>
          </a:p>
          <a:p>
            <a:pPr algn="ctr"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Confident, there is a place for me.</a:t>
            </a:r>
            <a:endParaRPr lang="ar-EG" sz="4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جايْلك بخَطــــــــايا سِنِيني</a:t>
            </a:r>
            <a:b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عُمْرِي اللِّي انْقضَى في أنيني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دُقْت مَرَار البُعْد قَاسِيت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وِاتْمَنِّيتْ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أرْجَعْ ليك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عُدْت لِنَفْسِي بِدَمعِي بَكِيت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عَنْد البيت صَارِخْ ليك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 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jaylak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bekhataia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seneeni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aomri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enaaDa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aneeni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dokt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marar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elboad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asait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wetmannait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arjaa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aodt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lenafsi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bedamai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bakait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elbait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Sarekh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</a:t>
            </a: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I’m coming to You after years of sin, my life I lived in tears.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tasted the bitterness of being far away and I longed to return.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came back to my self crying with tears, I’m coming home, calling You.</a:t>
            </a:r>
            <a:endParaRPr lang="ar-EG" sz="2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3809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SA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رَاجِع للآبْ الحَنَّانْ</a:t>
            </a:r>
            <a:b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وَاثِقْ إنْ أنا لِيَّ مَكَانْ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بِذنُوبي أنا رَاجِعْ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بِدْمُوعِي أنا رَاجِع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واثِقْ إنْ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نا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لِيَّ مَكَانْ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lelab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elhannan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watheq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in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bethnobi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bedmoai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2(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watheq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in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)  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Coming back to the Merciful Father trusting that there is a place for me. With my sins I’m coming, with my tears I’m coming back.</a:t>
            </a:r>
          </a:p>
          <a:p>
            <a:pPr algn="ctr"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Confident, there is a place for me.</a:t>
            </a:r>
            <a:endParaRPr lang="ar-EG" sz="4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7610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3838</TotalTime>
  <Words>415</Words>
  <Application>Microsoft Office PowerPoint</Application>
  <PresentationFormat>عرض على الشاشة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329</cp:revision>
  <dcterms:created xsi:type="dcterms:W3CDTF">2021-12-07T14:30:00Z</dcterms:created>
  <dcterms:modified xsi:type="dcterms:W3CDTF">2023-06-04T09:22:19Z</dcterms:modified>
</cp:coreProperties>
</file>