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400" r:id="rId4"/>
    <p:sldId id="395" r:id="rId5"/>
    <p:sldId id="401" r:id="rId6"/>
    <p:sldId id="402" r:id="rId7"/>
    <p:sldId id="40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400"/>
            <p14:sldId id="395"/>
            <p14:sldId id="401"/>
            <p14:sldId id="402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64" y="1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بالأحضان الأبوية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6635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بِالأحْضَان الأبَوِيّ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قَلْبَك بي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نَادِي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عَلَيَّ</a:t>
            </a:r>
            <a: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8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أرْجَع واتْمَتَّع بِرِضَاك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عَنِّي هنَاك في المَحْبُوبْ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وأسْمَعْ لِنِدَاء </a:t>
            </a:r>
            <a:r>
              <a:rPr kumimoji="0" lang="ar-SA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الغُفْ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بالإيمَانْ جايّ أتُ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وبْ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22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(رَاجِع للآبْ الحَنَّانْ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وَاثِقْ إنْ أنا لِيَّ مَكَانْ)2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بِذنُوبي أنا رَاجِعْ  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بِدْمُوعِي أنا رَاجِع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(واثِقْ إنْ أنا لِيَّ مَكَانْ)2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3817"/>
            <a:ext cx="9982199" cy="930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(جايْلك بخَطايا سِنِيني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عُمْرِي اللِّي انْقضَى </a:t>
            </a:r>
          </a:p>
          <a:p>
            <a:pPr algn="ctr" rtl="1">
              <a:lnSpc>
                <a:spcPct val="150000"/>
              </a:lnSpc>
            </a:pP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أنينــــــــــــي)2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902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دُقْت مَرَار البُعْد قَاسِيت 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ar-SA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وِاتْمَنِّيتْ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أرْجَعْ ليك</a:t>
            </a:r>
            <a:b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عُدْت لِنَفْسِي بِدَمعِي بَكِيت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عَنْد البيت صَارِخْ ليك</a:t>
            </a:r>
          </a:p>
        </p:txBody>
      </p:sp>
    </p:spTree>
    <p:extLst>
      <p:ext uri="{BB962C8B-B14F-4D97-AF65-F5344CB8AC3E}">
        <p14:creationId xmlns:p14="http://schemas.microsoft.com/office/powerpoint/2010/main" val="974566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(رَاجِع للآبْ الحَنَّانْ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وَاثِقْ إنْ أنا لِيَّ مَكَانْ)2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بِذنُوبي أنا رَاجِعْ   </a:t>
            </a:r>
          </a:p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بِدْمُوعِي أنا رَاجِع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(واثِقْ إنْ أنا لِيَّ مَكَانْ)2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51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1737</TotalTime>
  <Words>132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218</cp:revision>
  <dcterms:created xsi:type="dcterms:W3CDTF">2021-12-07T14:30:00Z</dcterms:created>
  <dcterms:modified xsi:type="dcterms:W3CDTF">2024-03-19T17:18:34Z</dcterms:modified>
</cp:coreProperties>
</file>