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395" r:id="rId4"/>
    <p:sldId id="396" r:id="rId5"/>
    <p:sldId id="397" r:id="rId6"/>
    <p:sldId id="39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بتفهمني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208"/>
            <a:ext cx="998219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1-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( </a:t>
            </a:r>
            <a:r>
              <a:rPr lang="ar-EG" sz="6600" b="1" dirty="0" err="1" smtClean="0"/>
              <a:t>بتفهمني</a:t>
            </a:r>
            <a:r>
              <a:rPr lang="ar-EG" sz="6600" b="1" dirty="0" smtClean="0"/>
              <a:t> وتحس </a:t>
            </a:r>
            <a:r>
              <a:rPr lang="ar-EG" sz="6600" b="1" dirty="0" err="1" smtClean="0"/>
              <a:t>بي</a:t>
            </a:r>
            <a:r>
              <a:rPr lang="ar-EG" sz="6600" b="1" dirty="0" smtClean="0"/>
              <a:t>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تسمع </a:t>
            </a:r>
            <a:r>
              <a:rPr lang="ar-EG" sz="6600" b="1" dirty="0" smtClean="0"/>
              <a:t>كلامي اللي </a:t>
            </a:r>
            <a:r>
              <a:rPr lang="ar-EG" sz="6600" b="1" dirty="0" err="1" smtClean="0"/>
              <a:t>مابقولهوش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وتحبني تشفق علي </a:t>
            </a:r>
            <a:endParaRPr lang="ar-EG" sz="6600" b="1" dirty="0" smtClean="0"/>
          </a:p>
          <a:p>
            <a:pPr algn="ctr"/>
            <a:r>
              <a:rPr lang="ar-EG" sz="6600" b="1" dirty="0" smtClean="0"/>
              <a:t>وأصغر </a:t>
            </a:r>
            <a:r>
              <a:rPr lang="ar-EG" sz="6600" b="1" dirty="0" smtClean="0"/>
              <a:t>نور </a:t>
            </a:r>
            <a:r>
              <a:rPr lang="ar-EG" sz="6600" b="1" dirty="0" smtClean="0"/>
              <a:t>في </a:t>
            </a:r>
            <a:r>
              <a:rPr lang="ar-EG" sz="6600" b="1" dirty="0" err="1" smtClean="0"/>
              <a:t>مابتطفيهوش</a:t>
            </a:r>
            <a:r>
              <a:rPr lang="ar-EG" sz="6600" b="1" dirty="0" smtClean="0"/>
              <a:t>)2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القرار: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( أنا لي </a:t>
            </a:r>
            <a:r>
              <a:rPr lang="ar-EG" sz="8000" b="1" dirty="0" err="1" smtClean="0"/>
              <a:t>مين</a:t>
            </a:r>
            <a:r>
              <a:rPr lang="ar-EG" sz="8000" b="1" dirty="0" smtClean="0"/>
              <a:t> يا يسوع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غير </a:t>
            </a:r>
            <a:r>
              <a:rPr lang="ar-EG" sz="8000" b="1" dirty="0" smtClean="0"/>
              <a:t>قلبك اللي </a:t>
            </a:r>
            <a:r>
              <a:rPr lang="ar-EG" sz="8000" b="1" dirty="0" err="1" smtClean="0"/>
              <a:t>حبني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بتضمني </a:t>
            </a:r>
            <a:r>
              <a:rPr lang="ar-EG" sz="8000" b="1" dirty="0" err="1" smtClean="0"/>
              <a:t>وبيهمك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أصغر </a:t>
            </a:r>
            <a:r>
              <a:rPr lang="ar-EG" sz="8000" b="1" dirty="0" smtClean="0"/>
              <a:t>حاجة </a:t>
            </a:r>
            <a:r>
              <a:rPr lang="ar-EG" sz="8000" b="1" dirty="0" err="1" smtClean="0"/>
              <a:t>بتهمني</a:t>
            </a:r>
            <a:r>
              <a:rPr lang="ar-EG" sz="8000" b="1" dirty="0" smtClean="0"/>
              <a:t> 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112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2- </a:t>
            </a:r>
          </a:p>
          <a:p>
            <a:pPr algn="ctr"/>
            <a:r>
              <a:rPr lang="ar-EG" sz="7200" b="1" dirty="0" smtClean="0"/>
              <a:t> </a:t>
            </a:r>
            <a:r>
              <a:rPr lang="ar-EG" sz="7200" b="1" dirty="0" smtClean="0"/>
              <a:t>(أصحابي ناموا بالليل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وعينيك </a:t>
            </a:r>
            <a:r>
              <a:rPr lang="ar-EG" sz="7200" b="1" dirty="0" smtClean="0"/>
              <a:t>علي </a:t>
            </a:r>
            <a:r>
              <a:rPr lang="ar-EG" sz="7200" b="1" dirty="0" err="1" smtClean="0"/>
              <a:t>سهرانة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وحتى لو كان ليلي طويل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تبعت </a:t>
            </a:r>
            <a:r>
              <a:rPr lang="ar-EG" sz="7200" b="1" dirty="0" smtClean="0"/>
              <a:t>أغاني فرحانة)2</a:t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95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الضعيف </a:t>
            </a:r>
            <a:r>
              <a:rPr lang="ar-EG" sz="7200" b="1" dirty="0" err="1" smtClean="0"/>
              <a:t>انت</a:t>
            </a:r>
            <a:r>
              <a:rPr lang="ar-EG" sz="7200" b="1" dirty="0" smtClean="0"/>
              <a:t> ساندة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شعر </a:t>
            </a:r>
            <a:r>
              <a:rPr lang="ar-EG" sz="7200" b="1" dirty="0" smtClean="0"/>
              <a:t>راسي </a:t>
            </a:r>
            <a:r>
              <a:rPr lang="ar-EG" sz="7200" b="1" dirty="0" err="1" smtClean="0"/>
              <a:t>انت</a:t>
            </a:r>
            <a:r>
              <a:rPr lang="ar-EG" sz="7200" b="1" dirty="0" smtClean="0"/>
              <a:t> عاده</a:t>
            </a:r>
            <a:br>
              <a:rPr lang="ar-EG" sz="7200" b="1" dirty="0" smtClean="0"/>
            </a:br>
            <a:r>
              <a:rPr lang="ar-EG" sz="7200" b="1" dirty="0" smtClean="0"/>
              <a:t>والطريق اللي </a:t>
            </a:r>
            <a:r>
              <a:rPr lang="ar-EG" sz="7200" b="1" dirty="0" err="1" smtClean="0"/>
              <a:t>انا</a:t>
            </a:r>
            <a:r>
              <a:rPr lang="ar-EG" sz="7200" b="1" dirty="0" smtClean="0"/>
              <a:t> مش قده </a:t>
            </a:r>
            <a:endParaRPr lang="ar-EG" sz="7200" b="1" dirty="0" smtClean="0"/>
          </a:p>
          <a:p>
            <a:pPr algn="ctr"/>
            <a:r>
              <a:rPr lang="ar-EG" sz="7200" b="1" dirty="0" err="1" smtClean="0"/>
              <a:t>انت</a:t>
            </a:r>
            <a:r>
              <a:rPr lang="ar-EG" sz="7200" b="1" dirty="0" smtClean="0"/>
              <a:t> </a:t>
            </a:r>
            <a:r>
              <a:rPr lang="ar-EG" sz="7200" b="1" dirty="0" smtClean="0"/>
              <a:t>تمسك </a:t>
            </a:r>
            <a:r>
              <a:rPr lang="ar-EG" sz="7200" b="1" dirty="0" err="1" smtClean="0"/>
              <a:t>إيدي</a:t>
            </a:r>
            <a:r>
              <a:rPr lang="ar-EG" sz="7200" b="1" dirty="0" smtClean="0"/>
              <a:t> فيه</a:t>
            </a:r>
            <a:br>
              <a:rPr lang="ar-EG" sz="7200" b="1" dirty="0" smtClean="0"/>
            </a:br>
            <a:endParaRPr lang="ar-EG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382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لو </a:t>
            </a:r>
            <a:r>
              <a:rPr lang="ar-EG" sz="7200" b="1" dirty="0" err="1" smtClean="0"/>
              <a:t>مافيش</a:t>
            </a:r>
            <a:r>
              <a:rPr lang="ar-EG" sz="7200" b="1" dirty="0" smtClean="0"/>
              <a:t> حاجة </a:t>
            </a:r>
            <a:r>
              <a:rPr lang="ar-EG" sz="7200" b="1" dirty="0" err="1" smtClean="0"/>
              <a:t>ف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إيدي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إنت</a:t>
            </a:r>
            <a:r>
              <a:rPr lang="ar-EG" sz="7200" b="1" dirty="0" smtClean="0"/>
              <a:t> </a:t>
            </a:r>
            <a:r>
              <a:rPr lang="ar-EG" sz="7200" b="1" dirty="0" smtClean="0"/>
              <a:t>ربي وفادي</a:t>
            </a:r>
            <a:br>
              <a:rPr lang="ar-EG" sz="7200" b="1" dirty="0" smtClean="0"/>
            </a:br>
            <a:r>
              <a:rPr lang="ar-EG" sz="7200" b="1" dirty="0" smtClean="0"/>
              <a:t>وفي ضعفي تشفق علي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واحتياجي </a:t>
            </a:r>
            <a:r>
              <a:rPr lang="ar-EG" sz="7200" b="1" dirty="0" err="1" smtClean="0"/>
              <a:t>انت</a:t>
            </a:r>
            <a:r>
              <a:rPr lang="ar-EG" sz="7200" b="1" dirty="0" smtClean="0"/>
              <a:t> ماليه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1727</TotalTime>
  <Words>48</Words>
  <Application>Microsoft Office PowerPoint</Application>
  <PresentationFormat>عرض على الشاشة (3:4)‏</PresentationFormat>
  <Paragraphs>21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215</cp:revision>
  <dcterms:created xsi:type="dcterms:W3CDTF">2021-12-07T14:30:00Z</dcterms:created>
  <dcterms:modified xsi:type="dcterms:W3CDTF">2022-05-09T08:20:20Z</dcterms:modified>
</cp:coreProperties>
</file>