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13" r:id="rId3"/>
    <p:sldId id="31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3"/>
            <p14:sldId id="31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5" d="100"/>
          <a:sy n="75" d="100"/>
        </p:scale>
        <p:origin x="56" y="1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/>
              <a:t>بثقةٍ أتقدَّم أمام عرش النعمة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1- </a:t>
            </a: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بِثِقَةٍ أتَقَدَّمُ </a:t>
            </a:r>
          </a:p>
          <a:p>
            <a:pPr rtl="1"/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أمَامَ عَرشِ النِّعمَــــــــــةِ</a:t>
            </a:r>
            <a:b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أسجُدُ في مَحضَرِكَ </a:t>
            </a:r>
          </a:p>
          <a:p>
            <a:pPr rtl="1"/>
            <a:r>
              <a:rPr lang="ar-EG" sz="4800" b="1" kern="0" dirty="0">
                <a:solidFill>
                  <a:srgbClr val="000000"/>
                </a:solidFill>
                <a:latin typeface="Arial"/>
                <a:cs typeface="Arial"/>
              </a:rPr>
              <a:t>أُعلِنُ (مَجدَاً لاسمِكَ)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Arial"/>
              </a:rPr>
              <a:t>5</a:t>
            </a:r>
          </a:p>
          <a:p>
            <a:pPr rtl="1"/>
            <a:b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be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theqaten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ataqaddamo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amama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aarshi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Arial"/>
              </a:rPr>
              <a:t>elneamati</a:t>
            </a:r>
            <a:b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</a:b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Arial"/>
              </a:rPr>
              <a:t>asjodo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 fi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mahDareka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Arial"/>
              </a:rPr>
              <a:t>oaleno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 (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Arial"/>
              </a:rPr>
              <a:t>majdan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Arial"/>
              </a:rPr>
              <a:t>lesmeka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Arial"/>
              </a:rPr>
              <a:t>)</a:t>
            </a:r>
            <a:r>
              <a:rPr lang="es-ES" sz="2400" b="1" kern="0" dirty="0">
                <a:solidFill>
                  <a:srgbClr val="FF0000"/>
                </a:solidFill>
                <a:latin typeface="Arial"/>
                <a:cs typeface="Arial"/>
              </a:rPr>
              <a:t>5</a:t>
            </a:r>
            <a:endParaRPr lang="ar-EG" sz="24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Arial"/>
            </a:endParaRPr>
          </a:p>
          <a:p>
            <a:pPr rtl="1"/>
            <a:br>
              <a:rPr lang="en-US" sz="900" b="1" kern="0" dirty="0">
                <a:solidFill>
                  <a:srgbClr val="000000"/>
                </a:solidFill>
                <a:latin typeface="Arial"/>
                <a:cs typeface="Arial"/>
              </a:rPr>
            </a:br>
            <a:br>
              <a:rPr lang="en-US" sz="900" b="1" kern="0" dirty="0">
                <a:solidFill>
                  <a:srgbClr val="000000"/>
                </a:solidFill>
                <a:latin typeface="Arial"/>
                <a:cs typeface="Arial"/>
              </a:rPr>
            </a:br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I approach the throne of grace with confidence.</a:t>
            </a:r>
          </a:p>
          <a:p>
            <a:pPr rtl="1"/>
            <a:r>
              <a:rPr lang="en-US" sz="2800" b="1" kern="0" dirty="0">
                <a:solidFill>
                  <a:srgbClr val="000000"/>
                </a:solidFill>
                <a:latin typeface="Arial"/>
                <a:cs typeface="Arial"/>
              </a:rPr>
              <a:t> I worship You and announce glory for Your name.</a:t>
            </a:r>
            <a:endParaRPr lang="ar-EG" sz="28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4000" b="1" dirty="0">
                <a:cs typeface="+mn-cs"/>
              </a:rPr>
              <a:t>2-</a:t>
            </a:r>
            <a:r>
              <a:rPr lang="ar-EG" sz="2800" b="1" dirty="0">
                <a:cs typeface="+mn-cs"/>
              </a:rPr>
              <a:t> 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+mn-cs"/>
              </a:rPr>
              <a:t>أسمَعُ المَلائِكَةَ </a:t>
            </a:r>
          </a:p>
          <a:p>
            <a:pPr rtl="1"/>
            <a:r>
              <a:rPr lang="ar-EG" sz="5400" b="1" kern="0" dirty="0">
                <a:solidFill>
                  <a:srgbClr val="000000"/>
                </a:solidFill>
                <a:latin typeface="Arial"/>
                <a:cs typeface="+mn-cs"/>
              </a:rPr>
              <a:t>تُعلِنُ مَجدَ الحَمَل</a:t>
            </a:r>
            <a:br>
              <a:rPr lang="ar-EG" sz="5400" b="1" kern="0" dirty="0">
                <a:solidFill>
                  <a:srgbClr val="000000"/>
                </a:solidFill>
                <a:latin typeface="Arial"/>
                <a:cs typeface="+mn-cs"/>
              </a:rPr>
            </a:br>
            <a:r>
              <a:rPr lang="ar-EG" sz="5400" b="1" kern="0" dirty="0">
                <a:solidFill>
                  <a:srgbClr val="000000"/>
                </a:solidFill>
                <a:latin typeface="Arial"/>
                <a:cs typeface="+mn-cs"/>
              </a:rPr>
              <a:t>تُرَنِّمُ </a:t>
            </a:r>
            <a:r>
              <a:rPr lang="ar-EG" sz="5400" b="1" kern="0" dirty="0" err="1">
                <a:solidFill>
                  <a:srgbClr val="000000"/>
                </a:solidFill>
                <a:latin typeface="Arial"/>
                <a:cs typeface="+mn-cs"/>
              </a:rPr>
              <a:t>هَللويا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+mn-cs"/>
              </a:rPr>
              <a:t> فَسَجَدْتُ مُرَنِّمَاً مَعهَا (</a:t>
            </a:r>
            <a:r>
              <a:rPr lang="ar-EG" sz="5400" b="1" kern="0" dirty="0" err="1">
                <a:solidFill>
                  <a:srgbClr val="000000"/>
                </a:solidFill>
                <a:latin typeface="Arial"/>
                <a:cs typeface="+mn-cs"/>
              </a:rPr>
              <a:t>هَللويا</a:t>
            </a:r>
            <a:r>
              <a:rPr lang="ar-EG" sz="5400" b="1" kern="0" dirty="0">
                <a:solidFill>
                  <a:srgbClr val="000000"/>
                </a:solidFill>
                <a:latin typeface="Arial"/>
                <a:cs typeface="+mn-cs"/>
              </a:rPr>
              <a:t>)</a:t>
            </a:r>
            <a:r>
              <a:rPr lang="ar-EG" sz="2800" b="1" kern="0" dirty="0">
                <a:solidFill>
                  <a:srgbClr val="000000"/>
                </a:solidFill>
                <a:latin typeface="Arial"/>
                <a:cs typeface="+mn-cs"/>
              </a:rPr>
              <a:t>8</a:t>
            </a:r>
            <a:br>
              <a:rPr lang="ar-EG" sz="2800" b="1" kern="0" dirty="0">
                <a:solidFill>
                  <a:srgbClr val="000000"/>
                </a:solidFill>
                <a:latin typeface="Arial"/>
                <a:cs typeface="+mn-cs"/>
              </a:rPr>
            </a:br>
            <a:endParaRPr lang="ar-EG" sz="18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Asmaao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almalaeka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toaleno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majda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alhamal</a:t>
            </a:r>
            <a:b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</a:b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fa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sajadto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morannema</a:t>
            </a:r>
            <a:r>
              <a:rPr lang="es-ES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maaha</a:t>
            </a:r>
            <a:r>
              <a:rPr lang="ar-EG" sz="2800" b="1" kern="0" dirty="0">
                <a:solidFill>
                  <a:srgbClr val="FF0000"/>
                </a:solidFill>
                <a:latin typeface="Arial"/>
                <a:cs typeface="+mn-cs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</a:rPr>
              <a:t>torranemo</a:t>
            </a:r>
            <a:r>
              <a:rPr lang="es-ES" sz="2800" b="1" kern="0" dirty="0">
                <a:solidFill>
                  <a:srgbClr val="FF0000"/>
                </a:solidFill>
                <a:latin typeface="Arial"/>
              </a:rPr>
              <a:t> </a:t>
            </a:r>
            <a:r>
              <a:rPr lang="es-ES" sz="2800" b="1" kern="0" dirty="0" err="1">
                <a:solidFill>
                  <a:srgbClr val="FF0000"/>
                </a:solidFill>
                <a:latin typeface="Arial"/>
              </a:rPr>
              <a:t>halleluia</a:t>
            </a:r>
            <a:r>
              <a:rPr lang="es-ES" sz="2800" b="1" kern="0" dirty="0">
                <a:solidFill>
                  <a:srgbClr val="FF0000"/>
                </a:solidFill>
                <a:latin typeface="Arial"/>
              </a:rPr>
              <a:t> </a:t>
            </a:r>
            <a:br>
              <a:rPr lang="en-US" sz="2800" b="1" kern="0" dirty="0">
                <a:solidFill>
                  <a:srgbClr val="FF0000"/>
                </a:solidFill>
                <a:latin typeface="Arial"/>
                <a:cs typeface="+mn-cs"/>
              </a:rPr>
            </a:br>
            <a:r>
              <a:rPr lang="en-US" sz="2800" b="1" kern="0" dirty="0">
                <a:solidFill>
                  <a:srgbClr val="FF0000"/>
                </a:solidFill>
                <a:latin typeface="Arial"/>
                <a:cs typeface="+mn-cs"/>
              </a:rPr>
              <a:t>(</a:t>
            </a:r>
            <a:r>
              <a:rPr lang="en-US" sz="2800" b="1" kern="0" dirty="0" err="1">
                <a:solidFill>
                  <a:srgbClr val="FF0000"/>
                </a:solidFill>
                <a:latin typeface="Arial"/>
                <a:cs typeface="+mn-cs"/>
              </a:rPr>
              <a:t>halleluia</a:t>
            </a:r>
            <a:r>
              <a:rPr lang="en-US" sz="2800" b="1" kern="0" dirty="0">
                <a:solidFill>
                  <a:srgbClr val="FF0000"/>
                </a:solidFill>
                <a:latin typeface="Arial"/>
                <a:cs typeface="+mn-cs"/>
              </a:rPr>
              <a:t>)8</a:t>
            </a:r>
            <a:endParaRPr lang="en-US" sz="1800" b="1" kern="0" dirty="0">
              <a:solidFill>
                <a:srgbClr val="FF0000"/>
              </a:solidFill>
              <a:latin typeface="Arial"/>
              <a:cs typeface="+mn-cs"/>
            </a:endParaRPr>
          </a:p>
          <a:p>
            <a:pPr rtl="1"/>
            <a:endParaRPr lang="ar-EG" sz="10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br>
              <a:rPr lang="en-US" sz="1000" b="1" kern="0" dirty="0">
                <a:solidFill>
                  <a:srgbClr val="000000"/>
                </a:solidFill>
                <a:latin typeface="Arial"/>
                <a:cs typeface="+mn-cs"/>
              </a:rPr>
            </a:br>
            <a:r>
              <a:rPr lang="en-US" sz="2400" b="1" kern="0" dirty="0">
                <a:solidFill>
                  <a:srgbClr val="000000"/>
                </a:solidFill>
                <a:latin typeface="Arial"/>
                <a:cs typeface="+mn-cs"/>
              </a:rPr>
              <a:t>I hear angels announcing the glory of the lamb,</a:t>
            </a:r>
          </a:p>
          <a:p>
            <a:pPr rtl="1"/>
            <a:r>
              <a:rPr lang="en-US" sz="2400" b="1" kern="0" dirty="0">
                <a:solidFill>
                  <a:srgbClr val="000000"/>
                </a:solidFill>
                <a:latin typeface="Arial"/>
                <a:cs typeface="+mn-cs"/>
              </a:rPr>
              <a:t> singing Hallelujah, so I knelt and sang with them.</a:t>
            </a:r>
            <a:endParaRPr lang="ar-EG" sz="1600" b="1" i="0" dirty="0"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1544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3861</TotalTime>
  <Words>118</Words>
  <Application>Microsoft Office PowerPoint</Application>
  <PresentationFormat>عرض على الشاشة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335</cp:revision>
  <dcterms:created xsi:type="dcterms:W3CDTF">2021-12-07T14:30:00Z</dcterms:created>
  <dcterms:modified xsi:type="dcterms:W3CDTF">2025-02-06T09:23:40Z</dcterms:modified>
</cp:coreProperties>
</file>