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395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بثقة </a:t>
            </a:r>
            <a:r>
              <a:rPr lang="ar-EG" sz="7200" b="1" dirty="0" err="1" smtClean="0"/>
              <a:t>اتقدم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4398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/>
              <a:t>1- بثقة </a:t>
            </a:r>
            <a:r>
              <a:rPr lang="ar-SA" sz="7200" b="1" dirty="0" smtClean="0"/>
              <a:t>أتقدم</a:t>
            </a:r>
            <a:r>
              <a:rPr lang="ar-EG" sz="7200" b="1" dirty="0" smtClean="0"/>
              <a:t> </a:t>
            </a:r>
          </a:p>
          <a:p>
            <a:pPr algn="ctr" rtl="1"/>
            <a:r>
              <a:rPr lang="ar-SA" sz="7200" b="1" dirty="0" smtClean="0"/>
              <a:t>أمام</a:t>
            </a:r>
            <a:r>
              <a:rPr lang="ar-SA" sz="7200" b="1" dirty="0" smtClean="0"/>
              <a:t> </a:t>
            </a:r>
            <a:r>
              <a:rPr lang="ar-SA" sz="7200" b="1" dirty="0" smtClean="0"/>
              <a:t>عرش </a:t>
            </a:r>
            <a:r>
              <a:rPr lang="ar-SA" sz="7200" b="1" dirty="0" smtClean="0"/>
              <a:t>النعمة</a:t>
            </a:r>
          </a:p>
          <a:p>
            <a:pPr algn="ctr" rtl="1"/>
            <a:r>
              <a:rPr lang="ar-SA" sz="7200" b="1" dirty="0" smtClean="0"/>
              <a:t>أسجد محضرك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أعلن </a:t>
            </a:r>
            <a:r>
              <a:rPr lang="ar-SA" sz="7200" b="1" dirty="0" smtClean="0"/>
              <a:t>مجدًا لأسمك</a:t>
            </a:r>
          </a:p>
          <a:p>
            <a:pPr algn="ctr" rtl="1"/>
            <a:r>
              <a:rPr lang="ar-SA" sz="7200" b="1" dirty="0" smtClean="0"/>
              <a:t>(مجدًا لأسمك مجدًا لاسمك</a:t>
            </a:r>
            <a:r>
              <a:rPr lang="ar-SA" sz="7200" b="1" dirty="0" smtClean="0"/>
              <a:t>) 2</a:t>
            </a:r>
            <a:endParaRPr lang="ar-SA" sz="7200" b="1" dirty="0" smtClean="0"/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85800" y="3636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/>
              <a:t>2- أسمع الملائكة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تعلن </a:t>
            </a:r>
            <a:r>
              <a:rPr lang="ar-SA" sz="7200" b="1" dirty="0" smtClean="0"/>
              <a:t>مجد الحمل</a:t>
            </a:r>
          </a:p>
          <a:p>
            <a:pPr algn="ctr" rtl="1"/>
            <a:r>
              <a:rPr lang="ar-SA" sz="7200" b="1" dirty="0" smtClean="0"/>
              <a:t>ترنم </a:t>
            </a:r>
            <a:r>
              <a:rPr lang="ar-SA" sz="7200" b="1" dirty="0" err="1" smtClean="0"/>
              <a:t>هللوي</a:t>
            </a:r>
            <a:r>
              <a:rPr lang="ar-EG" sz="7200" b="1" dirty="0" smtClean="0"/>
              <a:t>ــــــ</a:t>
            </a:r>
            <a:r>
              <a:rPr lang="ar-SA" sz="7200" b="1" dirty="0" smtClean="0"/>
              <a:t>ا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فسجدت </a:t>
            </a:r>
            <a:r>
              <a:rPr lang="ar-SA" sz="7200" b="1" dirty="0" err="1" smtClean="0"/>
              <a:t>مرنما</a:t>
            </a:r>
            <a:r>
              <a:rPr lang="ar-SA" sz="7200" b="1" dirty="0" smtClean="0"/>
              <a:t> معها</a:t>
            </a:r>
          </a:p>
          <a:p>
            <a:pPr algn="ctr" rtl="1"/>
            <a:r>
              <a:rPr lang="ar-SA" sz="7200" b="1" dirty="0" smtClean="0"/>
              <a:t>(</a:t>
            </a:r>
            <a:r>
              <a:rPr lang="ar-SA" sz="7200" b="1" dirty="0" err="1" smtClean="0"/>
              <a:t>هللويا</a:t>
            </a:r>
            <a:r>
              <a:rPr lang="ar-SA" sz="7200" b="1" dirty="0" smtClean="0"/>
              <a:t> </a:t>
            </a:r>
            <a:r>
              <a:rPr lang="ar-SA" sz="7200" b="1" dirty="0" err="1" smtClean="0"/>
              <a:t>هللويا</a:t>
            </a:r>
            <a:r>
              <a:rPr lang="ar-SA" sz="7200" b="1" dirty="0" smtClean="0"/>
              <a:t> </a:t>
            </a:r>
            <a:r>
              <a:rPr lang="ar-SA" sz="7200" b="1" dirty="0" err="1" smtClean="0"/>
              <a:t>هللويا</a:t>
            </a:r>
            <a:r>
              <a:rPr lang="ar-SA" sz="7200" b="1" dirty="0" smtClean="0"/>
              <a:t> </a:t>
            </a:r>
            <a:r>
              <a:rPr lang="ar-SA" sz="7200" b="1" dirty="0" err="1" smtClean="0"/>
              <a:t>هللويا</a:t>
            </a:r>
            <a:r>
              <a:rPr lang="ar-SA" sz="7200" b="1" dirty="0" smtClean="0"/>
              <a:t>)</a:t>
            </a:r>
            <a:r>
              <a:rPr lang="ar-EG" sz="7200" b="1" dirty="0" smtClean="0"/>
              <a:t>2</a:t>
            </a:r>
            <a:r>
              <a:rPr lang="ar-SA" sz="7200" b="1" dirty="0" smtClean="0"/>
              <a:t> </a:t>
            </a:r>
            <a:endParaRPr lang="ar-SA" sz="7200" b="1" dirty="0" smtClean="0"/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1725</TotalTime>
  <Words>26</Words>
  <Application>Microsoft Office PowerPoint</Application>
  <PresentationFormat>عرض على الشاشة (3:4)‏</PresentationFormat>
  <Paragraphs>14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215</cp:revision>
  <dcterms:created xsi:type="dcterms:W3CDTF">2021-12-07T14:30:00Z</dcterms:created>
  <dcterms:modified xsi:type="dcterms:W3CDTF">2022-05-09T08:16:33Z</dcterms:modified>
</cp:coreProperties>
</file>