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318" r:id="rId9"/>
    <p:sldId id="31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بشوق وحنين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lang="ar-EG" sz="4800" b="1" dirty="0">
                <a:cs typeface="+mn-cs"/>
              </a:rPr>
              <a:t>(</a:t>
            </a:r>
            <a:r>
              <a:rPr lang="ar-JO" sz="4800" b="1" dirty="0">
                <a:cs typeface="+mn-cs"/>
              </a:rPr>
              <a:t>بشوق وح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نين </a:t>
            </a:r>
            <a:r>
              <a:rPr lang="ar-JO" sz="4800" b="1" dirty="0" err="1">
                <a:cs typeface="+mn-cs"/>
              </a:rPr>
              <a:t>وص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ب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ر س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نين</a:t>
            </a:r>
            <a:br>
              <a:rPr lang="ar-SA" sz="4800" b="1" dirty="0">
                <a:cs typeface="+mn-cs"/>
              </a:rPr>
            </a:br>
            <a:r>
              <a:rPr lang="ar-JO" sz="4800" b="1" dirty="0">
                <a:cs typeface="+mn-cs"/>
              </a:rPr>
              <a:t>ب</a:t>
            </a:r>
            <a:r>
              <a:rPr lang="ar-SA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ك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ّ</a:t>
            </a:r>
            <a:r>
              <a:rPr lang="ar-SA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 ي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قين و</a:t>
            </a:r>
            <a:r>
              <a:rPr lang="ar-EG" sz="4800" b="1" dirty="0">
                <a:cs typeface="+mn-cs"/>
              </a:rPr>
              <a:t>إ</a:t>
            </a:r>
            <a:r>
              <a:rPr lang="ar-JO" sz="4800" b="1" dirty="0">
                <a:cs typeface="+mn-cs"/>
              </a:rPr>
              <a:t>يم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</a:t>
            </a:r>
            <a:r>
              <a:rPr lang="ar-EG" sz="4800" b="1" dirty="0">
                <a:cs typeface="+mn-cs"/>
              </a:rPr>
              <a:t>ن</a:t>
            </a:r>
            <a:br>
              <a:rPr lang="ar-EG" sz="4800" b="1" dirty="0">
                <a:cs typeface="+mn-cs"/>
              </a:rPr>
            </a:br>
            <a:r>
              <a:rPr lang="ar-JO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لس</a:t>
            </a:r>
            <a:r>
              <a:rPr lang="ar-EG" sz="4800" b="1" dirty="0">
                <a:cs typeface="+mn-cs"/>
              </a:rPr>
              <a:t>َّ</a:t>
            </a:r>
            <a:r>
              <a:rPr lang="ar-JO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 ش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اخص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ين </a:t>
            </a:r>
            <a:r>
              <a:rPr lang="ar-JO" sz="4800" b="1" dirty="0" err="1">
                <a:cs typeface="+mn-cs"/>
              </a:rPr>
              <a:t>وم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نت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ظ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ري</a:t>
            </a:r>
            <a:r>
              <a:rPr lang="ar-EG" sz="4800" b="1" dirty="0">
                <a:cs typeface="+mn-cs"/>
              </a:rPr>
              <a:t>ــــــ</a:t>
            </a:r>
            <a:r>
              <a:rPr lang="ar-JO" sz="4800" b="1" dirty="0">
                <a:cs typeface="+mn-cs"/>
              </a:rPr>
              <a:t>ن</a:t>
            </a:r>
            <a:br>
              <a:rPr lang="ar-SA" sz="4800" b="1" dirty="0">
                <a:cs typeface="+mn-cs"/>
              </a:rPr>
            </a:br>
            <a:r>
              <a:rPr lang="ar-JO" sz="4800" b="1" dirty="0">
                <a:cs typeface="+mn-cs"/>
              </a:rPr>
              <a:t>ن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ش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وف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ك بالع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ي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ان</a:t>
            </a:r>
            <a:r>
              <a:rPr lang="ar-EG" sz="4800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br>
              <a:rPr lang="ar-JO" sz="3600" b="1" dirty="0">
                <a:cs typeface="+mn-cs"/>
              </a:rPr>
            </a:br>
            <a:endParaRPr lang="en-US" sz="1400" b="1" dirty="0">
              <a:cs typeface="+mn-cs"/>
            </a:endParaRPr>
          </a:p>
          <a:p>
            <a:pPr rtl="1"/>
            <a:r>
              <a:rPr lang="en-US" sz="2800" b="1" dirty="0">
                <a:solidFill>
                  <a:srgbClr val="FF0000"/>
                </a:solidFill>
                <a:cs typeface="+mn-cs"/>
              </a:rPr>
              <a:t>(be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ar-SA" sz="2800" b="1" dirty="0">
                <a:solidFill>
                  <a:srgbClr val="FF0000"/>
                </a:solidFill>
                <a:cs typeface="+mn-cs"/>
              </a:rPr>
              <a:t>h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aneen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Sabr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sneen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yaqeen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iman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lessama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shakhSeen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montazereen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neshofak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belayan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sz="1000" b="1" dirty="0">
                <a:cs typeface="+mn-cs"/>
              </a:rPr>
            </a:br>
            <a:r>
              <a:rPr lang="en-US" sz="2800" b="1" dirty="0">
                <a:cs typeface="+mn-cs"/>
              </a:rPr>
              <a:t>Eagerly, patiently</a:t>
            </a:r>
            <a:r>
              <a:rPr lang="en-US" sz="4800" b="1" dirty="0">
                <a:cs typeface="+mn-cs"/>
              </a:rPr>
              <a:t> </a:t>
            </a:r>
            <a:r>
              <a:rPr lang="en-US" sz="2800" b="1" dirty="0">
                <a:cs typeface="+mn-cs"/>
              </a:rPr>
              <a:t>and</a:t>
            </a:r>
            <a:r>
              <a:rPr lang="en-US" sz="4800" b="1" dirty="0">
                <a:cs typeface="+mn-cs"/>
              </a:rPr>
              <a:t> </a:t>
            </a:r>
            <a:r>
              <a:rPr lang="en-US" sz="2800" b="1" dirty="0">
                <a:cs typeface="+mn-cs"/>
              </a:rPr>
              <a:t>with faith we look to </a:t>
            </a:r>
          </a:p>
          <a:p>
            <a:pPr rtl="1"/>
            <a:r>
              <a:rPr lang="en-US" sz="2800" b="1" dirty="0">
                <a:cs typeface="+mn-cs"/>
              </a:rPr>
              <a:t>the skies waiting to see You by our eyes.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وتناه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ى الل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تناه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ى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وت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قار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الن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رْ</a:t>
            </a:r>
            <a:br>
              <a:rPr lang="ar-JO" sz="5400" b="1" dirty="0">
                <a:solidFill>
                  <a:srgbClr val="005024"/>
                </a:solidFill>
                <a:cs typeface="+mn-cs"/>
              </a:rPr>
            </a:br>
            <a:r>
              <a:rPr lang="ar-JO" sz="5400" b="1" dirty="0">
                <a:solidFill>
                  <a:srgbClr val="005024"/>
                </a:solidFill>
                <a:cs typeface="+mn-cs"/>
              </a:rPr>
              <a:t>وع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ريس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نا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ج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اي 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ياخ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ُد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نا</a:t>
            </a:r>
            <a:r>
              <a:rPr lang="en-US" sz="54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ست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وط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ن الد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يار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ar-JO" sz="4000" b="1" dirty="0">
                <a:solidFill>
                  <a:srgbClr val="005024"/>
                </a:solidFill>
                <a:cs typeface="+mn-cs"/>
              </a:rPr>
            </a:br>
            <a:r>
              <a:rPr lang="en-US" sz="2800" b="1">
                <a:solidFill>
                  <a:srgbClr val="002060"/>
                </a:solidFill>
                <a:cs typeface="+mn-cs"/>
              </a:rPr>
              <a:t>(wa tanaha allailo tanaha wa taqaraba alnnahar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>
                <a:solidFill>
                  <a:srgbClr val="002060"/>
                </a:solidFill>
                <a:cs typeface="+mn-cs"/>
              </a:rPr>
              <a:t>we aresna jay yakhodna  nestawten elddiar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400" b="1" dirty="0">
                <a:solidFill>
                  <a:srgbClr val="002060"/>
                </a:solidFill>
                <a:cs typeface="+mn-cs"/>
              </a:rPr>
            </a:br>
            <a:endParaRPr lang="ar-EG" sz="2400" b="1" dirty="0">
              <a:solidFill>
                <a:srgbClr val="002060"/>
              </a:solidFill>
              <a:cs typeface="+mn-cs"/>
            </a:endParaRPr>
          </a:p>
          <a:p>
            <a:pPr algn="ctr" rtl="1"/>
            <a:endParaRPr lang="ar-EG" sz="2400" b="1" dirty="0">
              <a:solidFill>
                <a:srgbClr val="002060"/>
              </a:solidFill>
              <a:cs typeface="+mn-cs"/>
            </a:endParaRPr>
          </a:p>
          <a:p>
            <a:pPr algn="ctr" rtl="1"/>
            <a:br>
              <a:rPr lang="ar-EG" sz="10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Night is coming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to an end and the day 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is soon</a:t>
            </a:r>
            <a:br>
              <a:rPr lang="en-US" sz="2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Our bridegroom is coming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to take 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us to settle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in heaven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.</a:t>
            </a:r>
            <a:endParaRPr lang="ar-EG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lang="ar-EG" sz="4800" b="1" dirty="0">
                <a:cs typeface="+mn-cs"/>
              </a:rPr>
              <a:t> (ي</a:t>
            </a:r>
            <a:r>
              <a:rPr lang="ar-JO" sz="4800" b="1" dirty="0" err="1">
                <a:cs typeface="+mn-cs"/>
              </a:rPr>
              <a:t>اغ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ربة خ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لاص دار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 </a:t>
            </a:r>
            <a:r>
              <a:rPr lang="ar-JO" sz="4800" b="1" dirty="0" err="1">
                <a:cs typeface="+mn-cs"/>
              </a:rPr>
              <a:t>الأي</a:t>
            </a:r>
            <a:r>
              <a:rPr lang="ar-EG" sz="4800" b="1" dirty="0">
                <a:cs typeface="+mn-cs"/>
              </a:rPr>
              <a:t>َّــ</a:t>
            </a:r>
            <a:r>
              <a:rPr lang="ar-JO" sz="4800" b="1" dirty="0">
                <a:cs typeface="+mn-cs"/>
              </a:rPr>
              <a:t>ام</a:t>
            </a:r>
            <a:r>
              <a:rPr lang="ar-EG" sz="4800" b="1" dirty="0">
                <a:cs typeface="+mn-cs"/>
              </a:rPr>
              <a:t> 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ال</a:t>
            </a:r>
            <a:r>
              <a:rPr lang="ar-JO" sz="4800" b="1" dirty="0">
                <a:cs typeface="+mn-cs"/>
              </a:rPr>
              <a:t>ن</a:t>
            </a:r>
            <a:r>
              <a:rPr lang="ar-EG" sz="4800" b="1" dirty="0">
                <a:cs typeface="+mn-cs"/>
              </a:rPr>
              <a:t>َّ</a:t>
            </a:r>
            <a:r>
              <a:rPr lang="ar-JO" sz="4800" b="1" dirty="0">
                <a:cs typeface="+mn-cs"/>
              </a:rPr>
              <a:t>هار</a:t>
            </a:r>
            <a:r>
              <a:rPr lang="ar-EG" sz="4800" b="1" dirty="0" err="1">
                <a:cs typeface="+mn-cs"/>
              </a:rPr>
              <a:t>دا</a:t>
            </a:r>
            <a:r>
              <a:rPr lang="ar-JO" sz="4800" b="1" dirty="0">
                <a:cs typeface="+mn-cs"/>
              </a:rPr>
              <a:t> م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ش </a:t>
            </a:r>
            <a:r>
              <a:rPr lang="ar-JO" sz="4800" b="1" dirty="0" err="1">
                <a:cs typeface="+mn-cs"/>
              </a:rPr>
              <a:t>هايع</a:t>
            </a:r>
            <a:r>
              <a:rPr lang="ar-EG" sz="4800" b="1" dirty="0">
                <a:cs typeface="+mn-cs"/>
              </a:rPr>
              <a:t>ــــــــــــــــــ</a:t>
            </a:r>
            <a:r>
              <a:rPr lang="ar-JO" sz="4800" b="1" dirty="0">
                <a:cs typeface="+mn-cs"/>
              </a:rPr>
              <a:t>ود</a:t>
            </a:r>
            <a:br>
              <a:rPr lang="ar-JO" sz="4800" b="1" dirty="0">
                <a:cs typeface="+mn-cs"/>
              </a:rPr>
            </a:br>
            <a:r>
              <a:rPr lang="ar-JO" sz="4800" b="1" dirty="0">
                <a:cs typeface="+mn-cs"/>
              </a:rPr>
              <a:t>بان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ت الع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لام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ات هان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ت الص</a:t>
            </a:r>
            <a:r>
              <a:rPr lang="ar-EG" sz="4800" b="1" dirty="0">
                <a:cs typeface="+mn-cs"/>
              </a:rPr>
              <a:t>ُّ</a:t>
            </a:r>
            <a:r>
              <a:rPr lang="ar-JO" sz="4800" b="1" dirty="0">
                <a:cs typeface="+mn-cs"/>
              </a:rPr>
              <a:t>ع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وب</a:t>
            </a:r>
            <a:r>
              <a:rPr lang="ar-EG" sz="4800" b="1" dirty="0">
                <a:cs typeface="+mn-cs"/>
              </a:rPr>
              <a:t>َـ</a:t>
            </a:r>
            <a:r>
              <a:rPr lang="ar-JO" sz="4800" b="1" dirty="0">
                <a:cs typeface="+mn-cs"/>
              </a:rPr>
              <a:t>ات</a:t>
            </a:r>
            <a:br>
              <a:rPr lang="ar-JO" sz="4800" b="1" dirty="0">
                <a:cs typeface="+mn-cs"/>
              </a:rPr>
            </a:br>
            <a:r>
              <a:rPr lang="ar-JO" sz="4800" b="1" dirty="0">
                <a:cs typeface="+mn-cs"/>
              </a:rPr>
              <a:t>ما</a:t>
            </a:r>
            <a:r>
              <a:rPr lang="ar-SA" sz="4800" b="1" dirty="0">
                <a:cs typeface="+mn-cs"/>
              </a:rPr>
              <a:t> </a:t>
            </a:r>
            <a:r>
              <a:rPr lang="ar-JO" sz="4800" b="1" dirty="0">
                <a:cs typeface="+mn-cs"/>
              </a:rPr>
              <a:t>أحلى الي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 err="1">
                <a:cs typeface="+mn-cs"/>
              </a:rPr>
              <a:t>وم</a:t>
            </a:r>
            <a:r>
              <a:rPr lang="ar-JO" sz="4800" b="1" dirty="0">
                <a:cs typeface="+mn-cs"/>
              </a:rPr>
              <a:t> الم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وع</a:t>
            </a:r>
            <a:r>
              <a:rPr lang="ar-EG" sz="4800" b="1" dirty="0">
                <a:cs typeface="+mn-cs"/>
              </a:rPr>
              <a:t>ُــــــــــــــ</a:t>
            </a:r>
            <a:r>
              <a:rPr lang="ar-JO" sz="4800" b="1" dirty="0">
                <a:cs typeface="+mn-cs"/>
              </a:rPr>
              <a:t>ود</a:t>
            </a:r>
            <a:r>
              <a:rPr lang="ar-EG" sz="4800" b="1" dirty="0">
                <a:cs typeface="+mn-cs"/>
              </a:rPr>
              <a:t>ْ)</a:t>
            </a:r>
            <a:r>
              <a:rPr lang="ar-EG" sz="2800" b="1" dirty="0">
                <a:cs typeface="+mn-cs"/>
              </a:rPr>
              <a:t>2</a:t>
            </a:r>
            <a:endParaRPr lang="ar-EG" sz="1800" b="1" dirty="0">
              <a:cs typeface="+mn-cs"/>
            </a:endParaRPr>
          </a:p>
          <a:p>
            <a:pPr rtl="1"/>
            <a:br>
              <a:rPr lang="ar-JO" sz="18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ghorba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khalas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darret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alayyam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ennaharda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mosh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hayood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baneti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alalamat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hanet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essobat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mahl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alyoma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elmawoud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400" b="1" dirty="0">
                <a:cs typeface="+mn-cs"/>
              </a:rPr>
              <a:t>Days are running away, today will not come back</a:t>
            </a:r>
            <a:br>
              <a:rPr lang="en-US" sz="2400" b="1" dirty="0">
                <a:cs typeface="+mn-cs"/>
              </a:rPr>
            </a:br>
            <a:r>
              <a:rPr lang="en-US" sz="2400" b="1" dirty="0">
                <a:cs typeface="+mn-cs"/>
              </a:rPr>
              <a:t>We see the signs of the beautiful promised </a:t>
            </a:r>
            <a:r>
              <a:rPr lang="en-US" sz="2800" b="1" dirty="0">
                <a:cs typeface="+mn-cs"/>
              </a:rPr>
              <a:t>day.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584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وتناه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ى الل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تناه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ى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وت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قار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الن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رْ</a:t>
            </a:r>
            <a:br>
              <a:rPr lang="ar-JO" sz="5400" b="1" dirty="0">
                <a:solidFill>
                  <a:srgbClr val="005024"/>
                </a:solidFill>
                <a:cs typeface="+mn-cs"/>
              </a:rPr>
            </a:br>
            <a:r>
              <a:rPr lang="ar-JO" sz="5400" b="1" dirty="0">
                <a:solidFill>
                  <a:srgbClr val="005024"/>
                </a:solidFill>
                <a:cs typeface="+mn-cs"/>
              </a:rPr>
              <a:t>وع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ريس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نا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ج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اي 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ياخ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ُد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نا</a:t>
            </a:r>
            <a:r>
              <a:rPr lang="en-US" sz="54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ست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وط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ن الد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يار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ar-JO" sz="4000" b="1" dirty="0">
                <a:solidFill>
                  <a:srgbClr val="005024"/>
                </a:solidFill>
                <a:cs typeface="+mn-cs"/>
              </a:rPr>
            </a:br>
            <a:r>
              <a:rPr lang="en-US" sz="2800" b="1">
                <a:solidFill>
                  <a:srgbClr val="002060"/>
                </a:solidFill>
                <a:cs typeface="+mn-cs"/>
              </a:rPr>
              <a:t>(wa tanaha allailo tanaha wa taqaraba alnnahar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>
                <a:solidFill>
                  <a:srgbClr val="002060"/>
                </a:solidFill>
                <a:cs typeface="+mn-cs"/>
              </a:rPr>
              <a:t>we aresna jay yakhodna  nestawten elddiar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400" b="1" dirty="0">
                <a:solidFill>
                  <a:srgbClr val="002060"/>
                </a:solidFill>
                <a:cs typeface="+mn-cs"/>
              </a:rPr>
            </a:br>
            <a:endParaRPr lang="ar-EG" sz="2400" b="1" dirty="0">
              <a:solidFill>
                <a:srgbClr val="002060"/>
              </a:solidFill>
              <a:cs typeface="+mn-cs"/>
            </a:endParaRPr>
          </a:p>
          <a:p>
            <a:pPr algn="ctr" rtl="1"/>
            <a:endParaRPr lang="ar-EG" sz="2400" b="1" dirty="0">
              <a:solidFill>
                <a:srgbClr val="002060"/>
              </a:solidFill>
              <a:cs typeface="+mn-cs"/>
            </a:endParaRPr>
          </a:p>
          <a:p>
            <a:pPr algn="ctr" rtl="1"/>
            <a:br>
              <a:rPr lang="ar-EG" sz="10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Night is coming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to an end and the day 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is soon</a:t>
            </a:r>
            <a:br>
              <a:rPr lang="en-US" sz="2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Our bridegroom is coming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to take 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us to settle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in heaven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.</a:t>
            </a:r>
            <a:endParaRPr lang="ar-EG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83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</a:t>
            </a:r>
            <a:r>
              <a:rPr lang="ar-EG" sz="4800" b="1" dirty="0">
                <a:cs typeface="+mn-cs"/>
              </a:rPr>
              <a:t> (نِ</a:t>
            </a:r>
            <a:r>
              <a:rPr lang="ar-JO" sz="4800" b="1" dirty="0">
                <a:cs typeface="+mn-cs"/>
              </a:rPr>
              <a:t>ص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ع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د ب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ه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تاف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 وبص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 err="1">
                <a:cs typeface="+mn-cs"/>
              </a:rPr>
              <a:t>وت</a:t>
            </a:r>
            <a:r>
              <a:rPr lang="ar-EG" sz="4800" b="1" dirty="0">
                <a:cs typeface="+mn-cs"/>
              </a:rPr>
              <a:t>ِ </a:t>
            </a:r>
            <a:r>
              <a:rPr lang="ar-JO" sz="4800" b="1" dirty="0">
                <a:cs typeface="+mn-cs"/>
              </a:rPr>
              <a:t>الب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وق</a:t>
            </a:r>
            <a:br>
              <a:rPr lang="ar-SA" sz="4800" b="1" dirty="0">
                <a:cs typeface="+mn-cs"/>
              </a:rPr>
            </a:br>
            <a:r>
              <a:rPr lang="ar-JO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سيحنا يلاقينا</a:t>
            </a:r>
            <a:br>
              <a:rPr lang="ar-JO" sz="4800" b="1" dirty="0">
                <a:cs typeface="+mn-cs"/>
              </a:rPr>
            </a:br>
            <a:r>
              <a:rPr lang="ar-JO" sz="4800" b="1" dirty="0">
                <a:cs typeface="+mn-cs"/>
              </a:rPr>
              <a:t>ن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هت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ف على طول ن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ن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ش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د و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نقول</a:t>
            </a:r>
            <a:br>
              <a:rPr lang="ar-SA" sz="4800" b="1" dirty="0">
                <a:cs typeface="+mn-cs"/>
              </a:rPr>
            </a:br>
            <a:r>
              <a:rPr lang="ar-JO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ج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 err="1">
                <a:cs typeface="+mn-cs"/>
              </a:rPr>
              <a:t>دا</a:t>
            </a:r>
            <a:r>
              <a:rPr lang="ar-EG" sz="4800" b="1" dirty="0">
                <a:cs typeface="+mn-cs"/>
              </a:rPr>
              <a:t>ً</a:t>
            </a:r>
            <a:r>
              <a:rPr lang="ar-JO" sz="4800" b="1" dirty="0">
                <a:cs typeface="+mn-cs"/>
              </a:rPr>
              <a:t> ل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ك </a:t>
            </a:r>
            <a:r>
              <a:rPr lang="ar-JO" sz="4800" b="1" dirty="0" err="1">
                <a:cs typeface="+mn-cs"/>
              </a:rPr>
              <a:t>ياف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ادين</a:t>
            </a:r>
            <a:r>
              <a:rPr lang="ar-EG" sz="4800" b="1" dirty="0">
                <a:cs typeface="+mn-cs"/>
              </a:rPr>
              <a:t>ا)</a:t>
            </a:r>
            <a:r>
              <a:rPr lang="ar-EG" sz="3200" b="1" dirty="0">
                <a:cs typeface="+mn-cs"/>
              </a:rPr>
              <a:t>2</a:t>
            </a:r>
            <a:endParaRPr lang="ar-EG" sz="1800" b="1" dirty="0">
              <a:cs typeface="+mn-cs"/>
            </a:endParaRPr>
          </a:p>
          <a:p>
            <a:pPr rtl="1"/>
            <a:br>
              <a:rPr lang="ar-JO" sz="28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nisad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hotaf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web </a:t>
            </a:r>
            <a:r>
              <a:rPr lang="en-US" sz="2800" b="1" i="1" dirty="0">
                <a:solidFill>
                  <a:srgbClr val="FF0000"/>
                </a:solidFill>
                <a:cs typeface="+mn-cs"/>
              </a:rPr>
              <a:t>S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ot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elbooq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masihna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ylaeena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nehtef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ala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nenshed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nool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majdan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fadina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900" b="1" dirty="0">
                <a:cs typeface="+mn-cs"/>
              </a:rPr>
            </a:br>
            <a:endParaRPr lang="en-US" sz="900" b="1" dirty="0">
              <a:cs typeface="+mn-cs"/>
            </a:endParaRPr>
          </a:p>
          <a:p>
            <a:pPr rtl="1"/>
            <a:endParaRPr lang="ar-EG" sz="900" b="1" dirty="0">
              <a:cs typeface="+mn-cs"/>
            </a:endParaRPr>
          </a:p>
          <a:p>
            <a:pPr rtl="1"/>
            <a:endParaRPr lang="ar-EG" sz="900" b="1" dirty="0">
              <a:cs typeface="+mn-cs"/>
            </a:endParaRPr>
          </a:p>
          <a:p>
            <a:pPr rtl="1"/>
            <a:endParaRPr lang="ar-EG" sz="900" b="1" dirty="0"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r>
              <a:rPr lang="en-US" sz="2400" b="1" dirty="0">
                <a:cs typeface="+mn-cs"/>
              </a:rPr>
              <a:t>We rise shouting with sound of the horn, Jesus meets us.</a:t>
            </a:r>
          </a:p>
          <a:p>
            <a:pPr rtl="1"/>
            <a:r>
              <a:rPr lang="en-US" sz="2400" b="1" dirty="0">
                <a:cs typeface="+mn-cs"/>
              </a:rPr>
              <a:t> We praise Him saying Glory to Our Savior.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0597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وتناه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ى الل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تناه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ى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وت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قار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الن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رْ</a:t>
            </a:r>
            <a:br>
              <a:rPr lang="ar-JO" sz="5400" b="1" dirty="0">
                <a:solidFill>
                  <a:srgbClr val="005024"/>
                </a:solidFill>
                <a:cs typeface="+mn-cs"/>
              </a:rPr>
            </a:br>
            <a:r>
              <a:rPr lang="ar-JO" sz="5400" b="1" dirty="0">
                <a:solidFill>
                  <a:srgbClr val="005024"/>
                </a:solidFill>
                <a:cs typeface="+mn-cs"/>
              </a:rPr>
              <a:t>وع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ريس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نا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ج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اي 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ياخ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ُد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نا</a:t>
            </a:r>
            <a:r>
              <a:rPr lang="en-US" sz="54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ست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وط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ن الد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يار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ar-JO" sz="4000" b="1" dirty="0">
                <a:solidFill>
                  <a:srgbClr val="005024"/>
                </a:solidFill>
                <a:cs typeface="+mn-cs"/>
              </a:rPr>
            </a:br>
            <a:r>
              <a:rPr lang="en-US" sz="2800" b="1">
                <a:solidFill>
                  <a:srgbClr val="002060"/>
                </a:solidFill>
                <a:cs typeface="+mn-cs"/>
              </a:rPr>
              <a:t>(wa tanaha allailo tanaha wa taqaraba alnnahar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>
                <a:solidFill>
                  <a:srgbClr val="002060"/>
                </a:solidFill>
                <a:cs typeface="+mn-cs"/>
              </a:rPr>
              <a:t>we aresna jay yakhodna  nestawten elddiar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400" b="1" dirty="0">
                <a:solidFill>
                  <a:srgbClr val="002060"/>
                </a:solidFill>
                <a:cs typeface="+mn-cs"/>
              </a:rPr>
            </a:br>
            <a:endParaRPr lang="ar-EG" sz="2400" b="1" dirty="0">
              <a:solidFill>
                <a:srgbClr val="002060"/>
              </a:solidFill>
              <a:cs typeface="+mn-cs"/>
            </a:endParaRPr>
          </a:p>
          <a:p>
            <a:pPr algn="ctr" rtl="1"/>
            <a:endParaRPr lang="ar-EG" sz="2400" b="1" dirty="0">
              <a:solidFill>
                <a:srgbClr val="002060"/>
              </a:solidFill>
              <a:cs typeface="+mn-cs"/>
            </a:endParaRPr>
          </a:p>
          <a:p>
            <a:pPr algn="ctr" rtl="1"/>
            <a:br>
              <a:rPr lang="ar-EG" sz="10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Night is coming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to an end and the day 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is soon</a:t>
            </a:r>
            <a:br>
              <a:rPr lang="en-US" sz="2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Our bridegroom is coming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to take 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us to settle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in heaven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.</a:t>
            </a:r>
            <a:endParaRPr lang="ar-EG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5405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lang="ar-EG" sz="4400" b="1" dirty="0">
                <a:cs typeface="+mn-cs"/>
              </a:rPr>
              <a:t> (</a:t>
            </a:r>
            <a:r>
              <a:rPr lang="ar-EG" sz="1050" b="1" dirty="0">
                <a:cs typeface="+mn-cs"/>
              </a:rPr>
              <a:t> </a:t>
            </a:r>
            <a:r>
              <a:rPr lang="ar-JO" sz="4800" b="1" dirty="0">
                <a:cs typeface="+mn-cs"/>
              </a:rPr>
              <a:t>أمين ت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عال</a:t>
            </a:r>
            <a:r>
              <a:rPr lang="ar-EG" sz="4800" b="1" dirty="0">
                <a:cs typeface="+mn-cs"/>
              </a:rPr>
              <a:t>ْ يا</a:t>
            </a:r>
            <a:r>
              <a:rPr lang="ar-JO" sz="4800" b="1" dirty="0">
                <a:cs typeface="+mn-cs"/>
              </a:rPr>
              <a:t> ح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بيبنا ت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عال</a:t>
            </a:r>
            <a:r>
              <a:rPr lang="ar-EG" sz="4800" b="1" dirty="0">
                <a:cs typeface="+mn-cs"/>
              </a:rPr>
              <a:t>ْ</a:t>
            </a:r>
            <a:br>
              <a:rPr lang="ar-SA" sz="4800" b="1" dirty="0">
                <a:cs typeface="+mn-cs"/>
              </a:rPr>
            </a:br>
            <a:r>
              <a:rPr lang="ar-JO" sz="4800" b="1" dirty="0">
                <a:cs typeface="+mn-cs"/>
              </a:rPr>
              <a:t>أرواحنا ب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تناد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 err="1">
                <a:cs typeface="+mn-cs"/>
              </a:rPr>
              <a:t>يك</a:t>
            </a:r>
            <a:br>
              <a:rPr lang="ar-JO" sz="4800" b="1" dirty="0">
                <a:cs typeface="+mn-cs"/>
              </a:rPr>
            </a:br>
            <a:r>
              <a:rPr lang="ar-JO" sz="4800" b="1" dirty="0">
                <a:cs typeface="+mn-cs"/>
              </a:rPr>
              <a:t>ح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ق</a:t>
            </a:r>
            <a:r>
              <a:rPr lang="ar-EG" sz="4800" b="1" dirty="0">
                <a:cs typeface="+mn-cs"/>
              </a:rPr>
              <a:t>ِّ</a:t>
            </a:r>
            <a:r>
              <a:rPr lang="ar-JO" sz="4800" b="1" dirty="0">
                <a:cs typeface="+mn-cs"/>
              </a:rPr>
              <a:t>ق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 و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ع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ك</a:t>
            </a:r>
            <a:r>
              <a:rPr lang="ar-EG" sz="4800" b="1" dirty="0">
                <a:cs typeface="+mn-cs"/>
              </a:rPr>
              <a:t>ْ </a:t>
            </a:r>
            <a:r>
              <a:rPr lang="ar-JO" sz="4800" b="1" dirty="0">
                <a:cs typeface="+mn-cs"/>
              </a:rPr>
              <a:t>ا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ب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ط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 ل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ط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ف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ك</a:t>
            </a:r>
            <a:r>
              <a:rPr lang="ar-EG" sz="4800" b="1" dirty="0">
                <a:cs typeface="+mn-cs"/>
              </a:rPr>
              <a:t>ْ</a:t>
            </a:r>
            <a:br>
              <a:rPr lang="ar-SA" sz="4800" b="1" dirty="0">
                <a:cs typeface="+mn-cs"/>
              </a:rPr>
            </a:br>
            <a:r>
              <a:rPr lang="ar-JO" sz="4800" b="1" dirty="0" err="1">
                <a:cs typeface="+mn-cs"/>
              </a:rPr>
              <a:t>دا</a:t>
            </a:r>
            <a:r>
              <a:rPr lang="ar-JO" sz="4800" b="1" dirty="0">
                <a:cs typeface="+mn-cs"/>
              </a:rPr>
              <a:t> شعبك م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ست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ن</a:t>
            </a:r>
            <a:r>
              <a:rPr lang="ar-EG" sz="4800" b="1" dirty="0">
                <a:cs typeface="+mn-cs"/>
              </a:rPr>
              <a:t>ِّ</a:t>
            </a:r>
            <a:r>
              <a:rPr lang="ar-JO" sz="4800" b="1" dirty="0" err="1">
                <a:cs typeface="+mn-cs"/>
              </a:rPr>
              <a:t>يك</a:t>
            </a:r>
            <a:r>
              <a:rPr lang="ar-EG" sz="4800" b="1" dirty="0">
                <a:cs typeface="+mn-cs"/>
              </a:rPr>
              <a:t>)</a:t>
            </a:r>
            <a:r>
              <a:rPr lang="ar-EG" sz="1800" b="1" dirty="0">
                <a:cs typeface="+mn-cs"/>
              </a:rPr>
              <a:t>2</a:t>
            </a:r>
          </a:p>
          <a:p>
            <a:pPr rtl="1"/>
            <a:endParaRPr lang="ar-EG" sz="1200" b="1" dirty="0">
              <a:cs typeface="+mn-cs"/>
            </a:endParaRPr>
          </a:p>
          <a:p>
            <a:pPr rtl="1"/>
            <a:endParaRPr lang="ar-EG" sz="1200" b="1" dirty="0">
              <a:cs typeface="+mn-cs"/>
            </a:endParaRPr>
          </a:p>
          <a:p>
            <a:pPr rtl="1"/>
            <a:br>
              <a:rPr lang="ar-JO" sz="12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(ameen taal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yahabebna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taal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arwahna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betnadeek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haqiq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wadak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ebset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lotfak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da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shabak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>
                <a:solidFill>
                  <a:srgbClr val="FF0000"/>
                </a:solidFill>
                <a:cs typeface="+mn-cs"/>
              </a:rPr>
              <a:t>mestanneek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1800" b="1" dirty="0">
                <a:solidFill>
                  <a:srgbClr val="FF0000"/>
                </a:solidFill>
                <a:cs typeface="+mn-cs"/>
              </a:rPr>
              <a:t>2</a:t>
            </a:r>
          </a:p>
          <a:p>
            <a:pPr rtl="1"/>
            <a:endParaRPr lang="ar-EG" sz="900" b="1" dirty="0">
              <a:cs typeface="+mn-cs"/>
            </a:endParaRPr>
          </a:p>
          <a:p>
            <a:pPr rtl="1"/>
            <a:endParaRPr lang="ar-EG" sz="900" b="1" dirty="0">
              <a:cs typeface="+mn-cs"/>
            </a:endParaRPr>
          </a:p>
          <a:p>
            <a:pPr rtl="1"/>
            <a:endParaRPr lang="ar-EG" sz="900" b="1" dirty="0"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r>
              <a:rPr lang="en-US" sz="2400" b="1" dirty="0">
                <a:cs typeface="+mn-cs"/>
              </a:rPr>
              <a:t>Amen come our Lord, our souls call You, fulfill Your</a:t>
            </a:r>
          </a:p>
          <a:p>
            <a:pPr rtl="1"/>
            <a:r>
              <a:rPr lang="en-US" sz="2400" b="1" dirty="0">
                <a:cs typeface="+mn-cs"/>
              </a:rPr>
              <a:t> promise, show Your care, Your people are waiting for You</a:t>
            </a:r>
            <a:r>
              <a:rPr lang="en-US" sz="2800" b="1" dirty="0">
                <a:cs typeface="+mn-cs"/>
              </a:rPr>
              <a:t>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7924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sz="54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وتناه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ى الل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ي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ل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تناه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ى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  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وت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قار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الن</a:t>
            </a:r>
            <a:r>
              <a:rPr lang="ar-SA" sz="54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ه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رْ</a:t>
            </a:r>
            <a:br>
              <a:rPr lang="ar-JO" sz="5400" b="1" dirty="0">
                <a:solidFill>
                  <a:srgbClr val="005024"/>
                </a:solidFill>
                <a:cs typeface="+mn-cs"/>
              </a:rPr>
            </a:br>
            <a:r>
              <a:rPr lang="ar-JO" sz="5400" b="1" dirty="0">
                <a:solidFill>
                  <a:srgbClr val="005024"/>
                </a:solidFill>
                <a:cs typeface="+mn-cs"/>
              </a:rPr>
              <a:t>وع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ريس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نا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 ج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اي 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ياخ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ُد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نا</a:t>
            </a:r>
            <a:r>
              <a:rPr lang="en-US" sz="54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ست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وط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5400" b="1" dirty="0">
                <a:solidFill>
                  <a:srgbClr val="005024"/>
                </a:solidFill>
                <a:cs typeface="+mn-cs"/>
              </a:rPr>
              <a:t>ن الد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ِّ</a:t>
            </a:r>
            <a:r>
              <a:rPr lang="ar-JO" sz="5400" b="1" dirty="0" err="1">
                <a:solidFill>
                  <a:srgbClr val="005024"/>
                </a:solidFill>
                <a:cs typeface="+mn-cs"/>
              </a:rPr>
              <a:t>يار</a:t>
            </a:r>
            <a:r>
              <a:rPr lang="ar-EG" sz="5400" b="1" dirty="0">
                <a:solidFill>
                  <a:srgbClr val="005024"/>
                </a:solidFill>
                <a:cs typeface="+mn-cs"/>
              </a:rPr>
              <a:t>ْ)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ar-JO" sz="4000" b="1" dirty="0">
                <a:solidFill>
                  <a:srgbClr val="005024"/>
                </a:solidFill>
                <a:cs typeface="+mn-cs"/>
              </a:rPr>
            </a:br>
            <a:r>
              <a:rPr lang="en-US" sz="2800" b="1">
                <a:solidFill>
                  <a:srgbClr val="002060"/>
                </a:solidFill>
                <a:cs typeface="+mn-cs"/>
              </a:rPr>
              <a:t>(wa tanaha allailo tanaha wa taqaraba alnnahar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>
                <a:solidFill>
                  <a:srgbClr val="002060"/>
                </a:solidFill>
                <a:cs typeface="+mn-cs"/>
              </a:rPr>
              <a:t>we aresna jay yakhodna  nestawten elddiar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400" b="1" dirty="0">
                <a:solidFill>
                  <a:srgbClr val="002060"/>
                </a:solidFill>
                <a:cs typeface="+mn-cs"/>
              </a:rPr>
            </a:br>
            <a:endParaRPr lang="ar-EG" sz="2400" b="1" dirty="0">
              <a:solidFill>
                <a:srgbClr val="002060"/>
              </a:solidFill>
              <a:cs typeface="+mn-cs"/>
            </a:endParaRPr>
          </a:p>
          <a:p>
            <a:pPr algn="ctr" rtl="1"/>
            <a:endParaRPr lang="ar-EG" sz="2400" b="1" dirty="0">
              <a:solidFill>
                <a:srgbClr val="002060"/>
              </a:solidFill>
              <a:cs typeface="+mn-cs"/>
            </a:endParaRPr>
          </a:p>
          <a:p>
            <a:pPr algn="ctr" rtl="1"/>
            <a:br>
              <a:rPr lang="ar-EG" sz="10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Night is coming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to an end and the day 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is soon</a:t>
            </a:r>
            <a:br>
              <a:rPr lang="en-US" sz="2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Our bridegroom is coming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to take 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us to settle </a:t>
            </a:r>
            <a:r>
              <a:rPr lang="en-US" sz="2800" b="1">
                <a:solidFill>
                  <a:srgbClr val="005024"/>
                </a:solidFill>
                <a:cs typeface="+mn-cs"/>
              </a:rPr>
              <a:t>in heaven</a:t>
            </a:r>
            <a:r>
              <a:rPr lang="en-US" sz="2800" b="1" dirty="0">
                <a:solidFill>
                  <a:srgbClr val="005024"/>
                </a:solidFill>
                <a:cs typeface="+mn-cs"/>
              </a:rPr>
              <a:t>.</a:t>
            </a:r>
            <a:endParaRPr lang="ar-EG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1862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3907</TotalTime>
  <Words>833</Words>
  <Application>Microsoft Office PowerPoint</Application>
  <PresentationFormat>عرض على الشاشة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338</cp:revision>
  <dcterms:created xsi:type="dcterms:W3CDTF">2021-12-07T14:30:00Z</dcterms:created>
  <dcterms:modified xsi:type="dcterms:W3CDTF">2023-06-18T14:13:48Z</dcterms:modified>
</cp:coreProperties>
</file>