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بشوق وحنين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58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7200" b="1" dirty="0"/>
              <a:t>(بشوق وحنين وصبر سنين</a:t>
            </a:r>
            <a:br>
              <a:rPr lang="ar-EG" sz="7200" b="1" dirty="0"/>
            </a:br>
            <a:r>
              <a:rPr lang="ar-EG" sz="7200" b="1" dirty="0"/>
              <a:t>بكل يقين وإيمان</a:t>
            </a:r>
            <a:br>
              <a:rPr lang="ar-EG" sz="7200" b="1" dirty="0"/>
            </a:br>
            <a:r>
              <a:rPr lang="ar-EG" sz="7200" b="1" dirty="0" err="1"/>
              <a:t>للسما</a:t>
            </a:r>
            <a:r>
              <a:rPr lang="ar-EG" sz="7200" b="1" dirty="0"/>
              <a:t> شاخصين ومنتظرين</a:t>
            </a:r>
            <a:br>
              <a:rPr lang="ar-EG" sz="7200" b="1" dirty="0"/>
            </a:br>
            <a:r>
              <a:rPr lang="ar-EG" sz="7200" b="1" dirty="0"/>
              <a:t>نشوفك بالعيان) 2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4821"/>
                </a:solidFill>
              </a:rPr>
              <a:t>القرار: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(وتناهى الليل تناهى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وتقارب النهار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وعريسنا </a:t>
            </a:r>
            <a:r>
              <a:rPr lang="ar-EG" sz="7200" b="1" dirty="0" err="1">
                <a:solidFill>
                  <a:srgbClr val="004821"/>
                </a:solidFill>
              </a:rPr>
              <a:t>جاي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  <a:r>
              <a:rPr lang="ar-EG" sz="7200" b="1" dirty="0" err="1">
                <a:solidFill>
                  <a:srgbClr val="004821"/>
                </a:solidFill>
              </a:rPr>
              <a:t>ياخدنا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نستوطن الديار) 2</a:t>
            </a:r>
          </a:p>
          <a:p>
            <a:pPr algn="ctr"/>
            <a:br>
              <a:rPr lang="ar-EG" sz="7200" b="1" dirty="0">
                <a:solidFill>
                  <a:srgbClr val="004821"/>
                </a:solidFill>
              </a:rPr>
            </a:br>
            <a:endParaRPr lang="ar-EG" sz="8800" b="1" dirty="0">
              <a:solidFill>
                <a:srgbClr val="00482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(يا غربة خلاص دارت الأيام</a:t>
            </a:r>
            <a:br>
              <a:rPr lang="ar-EG" sz="7200" b="1" dirty="0"/>
            </a:br>
            <a:r>
              <a:rPr lang="ar-EG" sz="7200" b="1" dirty="0"/>
              <a:t>النهار </a:t>
            </a:r>
            <a:r>
              <a:rPr lang="ar-EG" sz="7200" b="1" dirty="0" err="1"/>
              <a:t>دا</a:t>
            </a:r>
            <a:r>
              <a:rPr lang="ar-EG" sz="7200" b="1" dirty="0"/>
              <a:t> مش ها يعود</a:t>
            </a:r>
            <a:br>
              <a:rPr lang="ar-EG" sz="7200" b="1" dirty="0"/>
            </a:br>
            <a:r>
              <a:rPr lang="ar-EG" sz="7200" b="1" dirty="0"/>
              <a:t>بانت العلامات زالت الصعوبات</a:t>
            </a:r>
            <a:br>
              <a:rPr lang="ar-EG" sz="7200" b="1" dirty="0"/>
            </a:br>
            <a:r>
              <a:rPr lang="ar-EG" sz="7200" b="1" dirty="0"/>
              <a:t>ما أحلى اليوم الموعود</a:t>
            </a:r>
            <a:r>
              <a:rPr lang="ar-EG" sz="8000" b="1" dirty="0"/>
              <a:t>) </a:t>
            </a:r>
            <a:r>
              <a:rPr lang="ar-EG" sz="6000" b="1" dirty="0"/>
              <a:t>2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4821"/>
                </a:solidFill>
              </a:rPr>
              <a:t>القرار: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(وتناهى الليل تناهى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وتقارب النهار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وعريسنا </a:t>
            </a:r>
            <a:r>
              <a:rPr lang="ar-EG" sz="7200" b="1" dirty="0" err="1">
                <a:solidFill>
                  <a:srgbClr val="004821"/>
                </a:solidFill>
              </a:rPr>
              <a:t>جاي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  <a:r>
              <a:rPr lang="ar-EG" sz="7200" b="1" dirty="0" err="1">
                <a:solidFill>
                  <a:srgbClr val="004821"/>
                </a:solidFill>
              </a:rPr>
              <a:t>ياخدنا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نستوطن الديار) 2</a:t>
            </a:r>
          </a:p>
          <a:p>
            <a:pPr algn="ctr"/>
            <a:br>
              <a:rPr lang="ar-EG" sz="7200" b="1" dirty="0">
                <a:solidFill>
                  <a:srgbClr val="004821"/>
                </a:solidFill>
              </a:rPr>
            </a:br>
            <a:endParaRPr lang="ar-EG" sz="8800" b="1" dirty="0">
              <a:solidFill>
                <a:srgbClr val="00482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8547"/>
            <a:ext cx="9982199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(نصعد بهتاف وبصوت البوق</a:t>
            </a:r>
            <a:br>
              <a:rPr lang="ar-EG" sz="7200" b="1" dirty="0"/>
            </a:br>
            <a:r>
              <a:rPr lang="ar-EG" sz="7200" b="1" dirty="0"/>
              <a:t>ومسيحنا يلاقينا</a:t>
            </a:r>
            <a:br>
              <a:rPr lang="ar-EG" sz="7200" b="1" dirty="0"/>
            </a:br>
            <a:r>
              <a:rPr lang="ar-EG" sz="7200" b="1" dirty="0"/>
              <a:t>نهتف على طول ننشد ونقول</a:t>
            </a:r>
            <a:br>
              <a:rPr lang="ar-EG" sz="7200" b="1" dirty="0"/>
            </a:br>
            <a:r>
              <a:rPr lang="ar-EG" sz="7200" b="1" dirty="0"/>
              <a:t>مجداً لك يا فادينا) 2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4821"/>
                </a:solidFill>
              </a:rPr>
              <a:t>القرار: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(وتناهى الليل تناهى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وتقارب النهار     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وعريسنا </a:t>
            </a:r>
            <a:r>
              <a:rPr lang="ar-EG" sz="7200" b="1" dirty="0" err="1">
                <a:solidFill>
                  <a:srgbClr val="004821"/>
                </a:solidFill>
              </a:rPr>
              <a:t>جاي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  <a:r>
              <a:rPr lang="ar-EG" sz="7200" b="1" dirty="0" err="1">
                <a:solidFill>
                  <a:srgbClr val="004821"/>
                </a:solidFill>
              </a:rPr>
              <a:t>ياخدنا</a:t>
            </a:r>
            <a:r>
              <a:rPr lang="ar-EG" sz="72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4821"/>
                </a:solidFill>
              </a:rPr>
              <a:t>نستوطن الديار) 2</a:t>
            </a:r>
          </a:p>
          <a:p>
            <a:pPr algn="ctr"/>
            <a:br>
              <a:rPr lang="ar-EG" sz="7200" b="1" dirty="0">
                <a:solidFill>
                  <a:srgbClr val="004821"/>
                </a:solidFill>
              </a:rPr>
            </a:br>
            <a:endParaRPr lang="ar-EG" sz="8800" b="1" dirty="0">
              <a:solidFill>
                <a:srgbClr val="00482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(أمين تعال يا حبيبنا تعال</a:t>
            </a:r>
            <a:br>
              <a:rPr lang="ar-EG" sz="7200" b="1" dirty="0"/>
            </a:br>
            <a:r>
              <a:rPr lang="ar-EG" sz="7200" b="1" dirty="0"/>
              <a:t>أرواحنا بتناديك</a:t>
            </a:r>
            <a:br>
              <a:rPr lang="ar-EG" sz="7200" b="1" dirty="0"/>
            </a:br>
            <a:r>
              <a:rPr lang="ar-EG" sz="7200" b="1" dirty="0"/>
              <a:t>حقق وعدك ابسط لطفك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شعبك </a:t>
            </a:r>
            <a:r>
              <a:rPr lang="ar-EG" sz="7200" b="1" dirty="0" err="1"/>
              <a:t>مستنيك</a:t>
            </a:r>
            <a:r>
              <a:rPr lang="ar-EG" sz="7200" b="1" dirty="0"/>
              <a:t>) 2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4821"/>
                </a:solidFill>
              </a:rPr>
              <a:t>القرار:</a:t>
            </a:r>
            <a:r>
              <a:rPr lang="ar-EG" sz="80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4821"/>
                </a:solidFill>
              </a:rPr>
              <a:t>(وتناهى الليل تناهى </a:t>
            </a:r>
          </a:p>
          <a:p>
            <a:pPr algn="ctr" rtl="1"/>
            <a:r>
              <a:rPr lang="ar-EG" sz="8000" b="1" dirty="0">
                <a:solidFill>
                  <a:srgbClr val="004821"/>
                </a:solidFill>
              </a:rPr>
              <a:t>وتقارب النهار      </a:t>
            </a:r>
          </a:p>
          <a:p>
            <a:pPr algn="ctr" rtl="1"/>
            <a:r>
              <a:rPr lang="ar-EG" sz="8000" b="1" dirty="0">
                <a:solidFill>
                  <a:srgbClr val="004821"/>
                </a:solidFill>
              </a:rPr>
              <a:t>وعريسنا </a:t>
            </a:r>
            <a:r>
              <a:rPr lang="ar-EG" sz="8000" b="1" dirty="0" err="1">
                <a:solidFill>
                  <a:srgbClr val="004821"/>
                </a:solidFill>
              </a:rPr>
              <a:t>جاي</a:t>
            </a:r>
            <a:r>
              <a:rPr lang="ar-EG" sz="8000" b="1" dirty="0">
                <a:solidFill>
                  <a:srgbClr val="004821"/>
                </a:solidFill>
              </a:rPr>
              <a:t> </a:t>
            </a:r>
            <a:r>
              <a:rPr lang="ar-EG" sz="8000" b="1" dirty="0" err="1">
                <a:solidFill>
                  <a:srgbClr val="004821"/>
                </a:solidFill>
              </a:rPr>
              <a:t>ياخدنا</a:t>
            </a:r>
            <a:r>
              <a:rPr lang="ar-EG" sz="8000" b="1" dirty="0">
                <a:solidFill>
                  <a:srgbClr val="004821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4821"/>
                </a:solidFill>
              </a:rPr>
              <a:t>نستوطن الديار) 2</a:t>
            </a:r>
          </a:p>
          <a:p>
            <a:pPr algn="ctr"/>
            <a:br>
              <a:rPr lang="ar-EG" sz="8000" b="1" dirty="0">
                <a:solidFill>
                  <a:srgbClr val="004821"/>
                </a:solidFill>
              </a:rPr>
            </a:br>
            <a:endParaRPr lang="ar-EG" sz="9600" b="1" dirty="0">
              <a:solidFill>
                <a:srgbClr val="00482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160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2024-03-22T10:05:15Z</dcterms:modified>
</cp:coreProperties>
</file>