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بمراحم</a:t>
            </a:r>
            <a:r>
              <a:rPr lang="ar-EG" sz="7200" b="1" dirty="0" smtClean="0"/>
              <a:t> الرب أغني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 </a:t>
            </a:r>
            <a:r>
              <a:rPr lang="ar-EG" sz="8000" b="1" dirty="0" err="1" smtClean="0"/>
              <a:t>بمراحم</a:t>
            </a:r>
            <a:r>
              <a:rPr lang="ar-EG" sz="8000" b="1" dirty="0" smtClean="0"/>
              <a:t> الرب أغني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 </a:t>
            </a:r>
            <a:r>
              <a:rPr lang="ar-EG" sz="8000" b="1" dirty="0" smtClean="0"/>
              <a:t>حقه يخبرُ فمي</a:t>
            </a:r>
          </a:p>
          <a:p>
            <a:pPr algn="ctr" rtl="1"/>
            <a:r>
              <a:rPr lang="ar-EG" sz="8000" b="1" dirty="0" smtClean="0"/>
              <a:t>أزالَ مخاوفي مني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منَحني </a:t>
            </a:r>
            <a:r>
              <a:rPr lang="ar-EG" sz="8000" b="1" dirty="0" smtClean="0"/>
              <a:t>سعادة أبدية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لهُ ذراعُ القدرةِ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لهُ </a:t>
            </a:r>
            <a:r>
              <a:rPr lang="ar-EG" sz="8000" b="1" dirty="0" smtClean="0"/>
              <a:t>يمينُ العِزَةِ</a:t>
            </a:r>
          </a:p>
          <a:p>
            <a:pPr algn="ctr" rtl="1"/>
            <a:r>
              <a:rPr lang="ar-EG" sz="8000" b="1" dirty="0" smtClean="0"/>
              <a:t>اِسمهُ ربُّ النعمةِ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قد أعطاني الحرية</a:t>
            </a:r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 </a:t>
            </a:r>
            <a:r>
              <a:rPr lang="ar-EG" sz="8000" b="1" dirty="0" err="1" smtClean="0"/>
              <a:t>بمراحم</a:t>
            </a:r>
            <a:r>
              <a:rPr lang="ar-EG" sz="8000" b="1" dirty="0" smtClean="0"/>
              <a:t> الرب أغني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 </a:t>
            </a:r>
            <a:r>
              <a:rPr lang="ar-EG" sz="8000" b="1" dirty="0" smtClean="0"/>
              <a:t>حقه يخبرُ فمي</a:t>
            </a:r>
          </a:p>
          <a:p>
            <a:pPr algn="ctr" rtl="1"/>
            <a:r>
              <a:rPr lang="ar-EG" sz="8000" b="1" dirty="0" smtClean="0"/>
              <a:t>أزالَ مخاوفي مني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منَحني </a:t>
            </a:r>
            <a:r>
              <a:rPr lang="ar-EG" sz="8000" b="1" dirty="0" smtClean="0"/>
              <a:t>سعادة أبدية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ملوكُ الأرض يسجدون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لهُ </a:t>
            </a:r>
            <a:r>
              <a:rPr lang="ar-EG" sz="8000" b="1" dirty="0" smtClean="0"/>
              <a:t>بخشوع يخضعون</a:t>
            </a:r>
          </a:p>
          <a:p>
            <a:pPr algn="ctr" rtl="1"/>
            <a:r>
              <a:rPr lang="ar-EG" sz="8000" b="1" dirty="0" smtClean="0"/>
              <a:t>من غيرُهُ غلبَ المنون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يسوعُ </a:t>
            </a:r>
            <a:r>
              <a:rPr lang="ar-EG" sz="8000" b="1" dirty="0" smtClean="0"/>
              <a:t>فادي البشرية</a:t>
            </a:r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 </a:t>
            </a:r>
            <a:r>
              <a:rPr lang="ar-EG" sz="8000" b="1" dirty="0" err="1" smtClean="0"/>
              <a:t>بمراحم</a:t>
            </a:r>
            <a:r>
              <a:rPr lang="ar-EG" sz="8000" b="1" dirty="0" smtClean="0"/>
              <a:t> الرب أغني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 </a:t>
            </a:r>
            <a:r>
              <a:rPr lang="ar-EG" sz="8000" b="1" dirty="0" smtClean="0"/>
              <a:t>حقه يخبرُ فمي</a:t>
            </a:r>
          </a:p>
          <a:p>
            <a:pPr algn="ctr" rtl="1"/>
            <a:r>
              <a:rPr lang="ar-EG" sz="8000" b="1" dirty="0" smtClean="0"/>
              <a:t>أزالَ مخاوفي مني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منَحني </a:t>
            </a:r>
            <a:r>
              <a:rPr lang="ar-EG" sz="8000" b="1" dirty="0" smtClean="0"/>
              <a:t>سعادة أبدية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3-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في السماءِ يعادلُهُ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على الأرضِ يشابِهُهُ</a:t>
            </a:r>
          </a:p>
          <a:p>
            <a:pPr algn="ctr" rtl="1"/>
            <a:r>
              <a:rPr lang="ar-EG" sz="8000" b="1" dirty="0" smtClean="0"/>
              <a:t>مهابتهُ تكللهُ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ابنُ </a:t>
            </a:r>
            <a:r>
              <a:rPr lang="ar-EG" sz="8000" b="1" dirty="0" smtClean="0"/>
              <a:t>الأحضان الأزلية</a:t>
            </a:r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 </a:t>
            </a:r>
            <a:r>
              <a:rPr lang="ar-EG" sz="8000" b="1" dirty="0" err="1" smtClean="0"/>
              <a:t>بمراحم</a:t>
            </a:r>
            <a:r>
              <a:rPr lang="ar-EG" sz="8000" b="1" dirty="0" smtClean="0"/>
              <a:t> الرب أغني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 </a:t>
            </a:r>
            <a:r>
              <a:rPr lang="ar-EG" sz="8000" b="1" dirty="0" smtClean="0"/>
              <a:t>حقه يخبرُ فمي</a:t>
            </a:r>
          </a:p>
          <a:p>
            <a:pPr algn="ctr" rtl="1"/>
            <a:r>
              <a:rPr lang="ar-EG" sz="8000" b="1" dirty="0" smtClean="0"/>
              <a:t>أزالَ مخاوفي مني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منَحني </a:t>
            </a:r>
            <a:r>
              <a:rPr lang="ar-EG" sz="8000" b="1" dirty="0" smtClean="0"/>
              <a:t>سعادة أبدية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</TotalTime>
  <Words>46</Words>
  <Application>Microsoft Office PowerPoint</Application>
  <PresentationFormat>عرض على الشاشة (3:4)‏</PresentationFormat>
  <Paragraphs>36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209</cp:revision>
  <dcterms:created xsi:type="dcterms:W3CDTF">2021-12-07T14:30:00Z</dcterms:created>
  <dcterms:modified xsi:type="dcterms:W3CDTF">2022-05-05T07:24:44Z</dcterms:modified>
</cp:coreProperties>
</file>