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369" r:id="rId4"/>
    <p:sldId id="373" r:id="rId5"/>
    <p:sldId id="371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 ترنيم ترنيم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1412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5- 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بهتاف </a:t>
            </a:r>
            <a:r>
              <a:rPr lang="ar-EG" sz="8000" b="1" dirty="0" err="1" smtClean="0"/>
              <a:t>ينهد</a:t>
            </a:r>
            <a:r>
              <a:rPr lang="ar-EG" sz="8000" b="1" dirty="0" smtClean="0"/>
              <a:t> السور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وإلهنا </a:t>
            </a:r>
            <a:r>
              <a:rPr lang="ar-EG" sz="8000" b="1" dirty="0" smtClean="0"/>
              <a:t>يمد جسور</a:t>
            </a:r>
            <a:r>
              <a:rPr lang="ar-EG" sz="8000" b="1" dirty="0" smtClean="0"/>
              <a:t>) 2</a:t>
            </a:r>
            <a:r>
              <a:rPr lang="ar-EG" sz="8000" b="1" dirty="0" smtClean="0"/>
              <a:t> </a:t>
            </a:r>
          </a:p>
          <a:p>
            <a:pPr algn="ctr" rtl="1"/>
            <a:r>
              <a:rPr lang="ar-EG" sz="8000" b="1" dirty="0" smtClean="0"/>
              <a:t>والشعب صبح منصور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وبيعلن</a:t>
            </a:r>
            <a:r>
              <a:rPr lang="ar-EG" sz="8000" b="1" dirty="0" smtClean="0"/>
              <a:t> </a:t>
            </a:r>
            <a:r>
              <a:rPr lang="ar-EG" sz="8000" b="1" dirty="0" smtClean="0"/>
              <a:t>مجد الله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(ملكوتك ماله حدود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وطريق </a:t>
            </a:r>
            <a:r>
              <a:rPr lang="ar-EG" sz="8000" b="1" dirty="0" smtClean="0"/>
              <a:t>إبليس مسدود</a:t>
            </a:r>
            <a:r>
              <a:rPr lang="ar-EG" sz="8000" b="1" dirty="0" smtClean="0"/>
              <a:t>) 2</a:t>
            </a:r>
            <a:r>
              <a:rPr lang="ar-EG" sz="8000" b="1" dirty="0" smtClean="0"/>
              <a:t> </a:t>
            </a:r>
          </a:p>
          <a:p>
            <a:pPr algn="ctr" rtl="1"/>
            <a:r>
              <a:rPr lang="ar-EG" sz="8000" b="1" dirty="0" smtClean="0"/>
              <a:t>بالمجد علينا يسود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سلطانك </a:t>
            </a:r>
            <a:r>
              <a:rPr lang="ar-EG" sz="8000" b="1" dirty="0" smtClean="0"/>
              <a:t>يا ابن الله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228600"/>
            <a:ext cx="9982199" cy="1166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إبليس مغلوب مغلوب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إعلان </a:t>
            </a:r>
            <a:r>
              <a:rPr lang="ar-EG" sz="8000" b="1" dirty="0" smtClean="0"/>
              <a:t>واضح مكتوب</a:t>
            </a:r>
            <a:r>
              <a:rPr lang="ar-EG" sz="8000" b="1" dirty="0" smtClean="0"/>
              <a:t>) 2</a:t>
            </a:r>
            <a:r>
              <a:rPr lang="ar-EG" sz="8000" b="1" dirty="0" smtClean="0"/>
              <a:t> </a:t>
            </a:r>
          </a:p>
          <a:p>
            <a:pPr algn="ctr" rtl="1"/>
            <a:r>
              <a:rPr lang="ar-EG" sz="8000" b="1" dirty="0" smtClean="0"/>
              <a:t>في الدم وفي المصلوب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err="1" smtClean="0"/>
              <a:t>يسوعنا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بنتحداه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152400"/>
            <a:ext cx="9982199" cy="1289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 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(إيمان في يسوع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وكتاب </a:t>
            </a:r>
            <a:r>
              <a:rPr lang="ar-EG" sz="8000" b="1" dirty="0" smtClean="0"/>
              <a:t>مليان مواعيد</a:t>
            </a:r>
            <a:r>
              <a:rPr lang="ar-EG" sz="8000" b="1" dirty="0" smtClean="0"/>
              <a:t>) 2</a:t>
            </a:r>
            <a:r>
              <a:rPr lang="ar-EG" sz="8000" b="1" dirty="0" smtClean="0"/>
              <a:t> </a:t>
            </a:r>
          </a:p>
          <a:p>
            <a:pPr algn="ctr" rtl="1"/>
            <a:r>
              <a:rPr lang="ar-EG" sz="8000" b="1" dirty="0" smtClean="0"/>
              <a:t>والوعد بنصره أكيد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سلطان </a:t>
            </a:r>
            <a:r>
              <a:rPr lang="ar-EG" sz="8000" b="1" dirty="0" smtClean="0"/>
              <a:t>الوعد </a:t>
            </a:r>
            <a:r>
              <a:rPr lang="ar-EG" sz="8000" b="1" dirty="0" err="1" smtClean="0"/>
              <a:t>معاه</a:t>
            </a:r>
            <a:endParaRPr lang="ar-EG" sz="8000" b="1" dirty="0" smtClean="0"/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القرار: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ترنيم </a:t>
            </a:r>
            <a:r>
              <a:rPr lang="ar-EG" sz="8000" b="1" dirty="0" smtClean="0"/>
              <a:t>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أعظم إله</a:t>
            </a:r>
          </a:p>
          <a:p>
            <a:pPr algn="ctr" rtl="1"/>
            <a:r>
              <a:rPr lang="ar-EG" sz="8000" b="1" dirty="0" smtClean="0"/>
              <a:t> ترنيم ترنيم ترنيم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err="1" smtClean="0"/>
              <a:t>بيملى</a:t>
            </a:r>
            <a:r>
              <a:rPr lang="ar-EG" sz="8000" b="1" dirty="0" smtClean="0"/>
              <a:t> الحياة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228600"/>
            <a:ext cx="9982199" cy="1412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4- 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إيمان </a:t>
            </a:r>
            <a:r>
              <a:rPr lang="ar-EG" sz="8000" b="1" dirty="0" err="1" smtClean="0"/>
              <a:t>بيعيش</a:t>
            </a:r>
            <a:r>
              <a:rPr lang="ar-EG" sz="8000" b="1" dirty="0" smtClean="0"/>
              <a:t> في النور ويشوف </a:t>
            </a:r>
            <a:r>
              <a:rPr lang="ar-EG" sz="8000" b="1" dirty="0" err="1" smtClean="0"/>
              <a:t>ابليس</a:t>
            </a:r>
            <a:r>
              <a:rPr lang="ar-EG" sz="8000" b="1" dirty="0" smtClean="0"/>
              <a:t> مأسور</a:t>
            </a:r>
            <a:r>
              <a:rPr lang="ar-EG" sz="8000" b="1" dirty="0" smtClean="0"/>
              <a:t>) 2</a:t>
            </a:r>
            <a:r>
              <a:rPr lang="ar-EG" sz="8000" b="1" dirty="0" smtClean="0"/>
              <a:t> </a:t>
            </a:r>
          </a:p>
          <a:p>
            <a:pPr algn="ctr" rtl="1"/>
            <a:r>
              <a:rPr lang="ar-EG" sz="8000" b="1" dirty="0" smtClean="0"/>
              <a:t>وجناحه صبح مكسور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وهتاف </a:t>
            </a:r>
            <a:r>
              <a:rPr lang="ar-EG" sz="8000" b="1" dirty="0" err="1" smtClean="0"/>
              <a:t>بيهد</a:t>
            </a:r>
            <a:r>
              <a:rPr lang="ar-EG" sz="8000" b="1" dirty="0" smtClean="0"/>
              <a:t> حماه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104</Words>
  <Application>Microsoft Office PowerPoint</Application>
  <PresentationFormat>عرض على الشاشة (3:4)‏</PresentationFormat>
  <Paragraphs>74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209</cp:revision>
  <dcterms:created xsi:type="dcterms:W3CDTF">2021-12-07T14:30:00Z</dcterms:created>
  <dcterms:modified xsi:type="dcterms:W3CDTF">2022-05-05T08:07:15Z</dcterms:modified>
</cp:coreProperties>
</file>