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277" r:id="rId3"/>
    <p:sldId id="369" r:id="rId4"/>
    <p:sldId id="372" r:id="rId5"/>
    <p:sldId id="371" r:id="rId6"/>
    <p:sldId id="373" r:id="rId7"/>
    <p:sldId id="374" r:id="rId8"/>
    <p:sldId id="375" r:id="rId9"/>
    <p:sldId id="29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=""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274"/>
            <p14:sldId id="307"/>
            <p14:sldId id="303"/>
            <p14:sldId id="306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941" autoAdjust="0"/>
    <p:restoredTop sz="94660"/>
  </p:normalViewPr>
  <p:slideViewPr>
    <p:cSldViewPr>
      <p:cViewPr>
        <p:scale>
          <a:sx n="80" d="100"/>
          <a:sy n="80" d="100"/>
        </p:scale>
        <p:origin x="-768" y="-57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5/5/2022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5/5/2022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3956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 smtClean="0"/>
              <a:t>تـرنيــمة</a:t>
            </a:r>
            <a:endParaRPr lang="ar-EG" sz="8000" b="1" dirty="0"/>
          </a:p>
          <a:p>
            <a:pPr algn="ctr" rtl="1">
              <a:lnSpc>
                <a:spcPct val="150000"/>
              </a:lnSpc>
            </a:pPr>
            <a:r>
              <a:rPr lang="ar-EG" sz="7200" b="1" dirty="0" smtClean="0"/>
              <a:t>تسبيحك يملا الكون</a:t>
            </a:r>
            <a:endParaRPr lang="ar-EG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346293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 smtClean="0"/>
              <a:t>القرار: </a:t>
            </a:r>
          </a:p>
          <a:p>
            <a:pPr algn="ctr" rtl="1"/>
            <a:r>
              <a:rPr lang="ar-EG" sz="7200" b="1" dirty="0" smtClean="0"/>
              <a:t>(</a:t>
            </a:r>
            <a:r>
              <a:rPr lang="ar-EG" sz="7200" b="1" dirty="0" smtClean="0"/>
              <a:t>تسبيحك يملا الكون </a:t>
            </a:r>
            <a:endParaRPr lang="ar-EG" sz="7200" b="1" dirty="0" smtClean="0"/>
          </a:p>
          <a:p>
            <a:pPr algn="ctr" rtl="1"/>
            <a:r>
              <a:rPr lang="ar-EG" sz="7200" b="1" dirty="0" smtClean="0"/>
              <a:t>أناشيد </a:t>
            </a:r>
            <a:r>
              <a:rPr lang="ar-EG" sz="7200" b="1" dirty="0" smtClean="0"/>
              <a:t>تعلى وهتاف</a:t>
            </a:r>
            <a:br>
              <a:rPr lang="ar-EG" sz="7200" b="1" dirty="0" smtClean="0"/>
            </a:br>
            <a:r>
              <a:rPr lang="ar-EG" sz="7200" b="1" dirty="0" smtClean="0"/>
              <a:t>وعدك صادق مضمون </a:t>
            </a:r>
            <a:endParaRPr lang="ar-EG" sz="7200" b="1" dirty="0" smtClean="0"/>
          </a:p>
          <a:p>
            <a:pPr algn="ctr" rtl="1"/>
            <a:r>
              <a:rPr lang="ar-EG" sz="7200" b="1" dirty="0" smtClean="0"/>
              <a:t>مسلوب </a:t>
            </a:r>
            <a:r>
              <a:rPr lang="ar-EG" sz="7200" b="1" dirty="0" smtClean="0"/>
              <a:t>يرجع أضعاف)2</a:t>
            </a:r>
            <a:br>
              <a:rPr lang="ar-EG" sz="7200" b="1" dirty="0" smtClean="0"/>
            </a:br>
            <a:endParaRPr lang="ar-EG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76200"/>
            <a:ext cx="9982199" cy="70788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 smtClean="0"/>
              <a:t>1-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(أفراحنا </a:t>
            </a:r>
            <a:r>
              <a:rPr lang="ar-EG" sz="8000" b="1" dirty="0" err="1" smtClean="0"/>
              <a:t>معاك</a:t>
            </a:r>
            <a:r>
              <a:rPr lang="ar-EG" sz="8000" b="1" dirty="0" smtClean="0"/>
              <a:t> </a:t>
            </a:r>
            <a:r>
              <a:rPr lang="ar-EG" sz="8000" b="1" dirty="0" err="1" smtClean="0"/>
              <a:t>هاتدوم</a:t>
            </a:r>
            <a:r>
              <a:rPr lang="ar-EG" sz="8000" b="1" dirty="0" smtClean="0"/>
              <a:t>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وفي </a:t>
            </a:r>
            <a:r>
              <a:rPr lang="ar-EG" sz="8000" b="1" dirty="0" smtClean="0"/>
              <a:t>قلب النار عابرين</a:t>
            </a:r>
            <a:br>
              <a:rPr lang="ar-EG" sz="8000" b="1" dirty="0" smtClean="0"/>
            </a:br>
            <a:r>
              <a:rPr lang="ar-EG" sz="8000" b="1" dirty="0" smtClean="0"/>
              <a:t>وعدك </a:t>
            </a:r>
            <a:r>
              <a:rPr lang="ar-EG" sz="8000" b="1" dirty="0" err="1" smtClean="0"/>
              <a:t>هانشوفه</a:t>
            </a:r>
            <a:r>
              <a:rPr lang="ar-EG" sz="8000" b="1" dirty="0" smtClean="0"/>
              <a:t> اليوم </a:t>
            </a:r>
            <a:endParaRPr lang="ar-EG" sz="8000" b="1" dirty="0" smtClean="0"/>
          </a:p>
          <a:p>
            <a:pPr algn="ctr" rtl="1"/>
            <a:r>
              <a:rPr lang="ar-EG" sz="8000" b="1" dirty="0" err="1" smtClean="0"/>
              <a:t>بيعوض</a:t>
            </a:r>
            <a:r>
              <a:rPr lang="ar-EG" sz="8000" b="1" dirty="0" smtClean="0"/>
              <a:t> </a:t>
            </a:r>
            <a:r>
              <a:rPr lang="ar-EG" sz="8000" b="1" dirty="0" smtClean="0"/>
              <a:t>السنين)2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SA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346293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 smtClean="0"/>
              <a:t>القرار: </a:t>
            </a:r>
          </a:p>
          <a:p>
            <a:pPr algn="ctr" rtl="1"/>
            <a:r>
              <a:rPr lang="ar-EG" sz="7200" b="1" dirty="0" smtClean="0"/>
              <a:t>(</a:t>
            </a:r>
            <a:r>
              <a:rPr lang="ar-EG" sz="7200" b="1" dirty="0" smtClean="0"/>
              <a:t>تسبيحك يملا الكون </a:t>
            </a:r>
            <a:endParaRPr lang="ar-EG" sz="7200" b="1" dirty="0" smtClean="0"/>
          </a:p>
          <a:p>
            <a:pPr algn="ctr" rtl="1"/>
            <a:r>
              <a:rPr lang="ar-EG" sz="7200" b="1" dirty="0" smtClean="0"/>
              <a:t>أناشيد </a:t>
            </a:r>
            <a:r>
              <a:rPr lang="ar-EG" sz="7200" b="1" dirty="0" smtClean="0"/>
              <a:t>تعلى وهتاف</a:t>
            </a:r>
            <a:br>
              <a:rPr lang="ar-EG" sz="7200" b="1" dirty="0" smtClean="0"/>
            </a:br>
            <a:r>
              <a:rPr lang="ar-EG" sz="7200" b="1" dirty="0" smtClean="0"/>
              <a:t>وعدك صادق مضمون </a:t>
            </a:r>
            <a:endParaRPr lang="ar-EG" sz="7200" b="1" dirty="0" smtClean="0"/>
          </a:p>
          <a:p>
            <a:pPr algn="ctr" rtl="1"/>
            <a:r>
              <a:rPr lang="ar-EG" sz="7200" b="1" dirty="0" smtClean="0"/>
              <a:t>مسلوب </a:t>
            </a:r>
            <a:r>
              <a:rPr lang="ar-EG" sz="7200" b="1" dirty="0" smtClean="0"/>
              <a:t>يرجع أضعاف)2</a:t>
            </a:r>
            <a:br>
              <a:rPr lang="ar-EG" sz="7200" b="1" dirty="0" smtClean="0"/>
            </a:br>
            <a:endParaRPr lang="ar-EG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105787"/>
            <a:ext cx="9982199" cy="79714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 smtClean="0"/>
              <a:t>2- </a:t>
            </a:r>
          </a:p>
          <a:p>
            <a:pPr algn="ctr" rtl="1"/>
            <a:r>
              <a:rPr lang="ar-EG" sz="8000" b="1" dirty="0" smtClean="0"/>
              <a:t>(وحدك </a:t>
            </a:r>
            <a:r>
              <a:rPr lang="ar-EG" sz="8000" b="1" dirty="0" err="1" smtClean="0"/>
              <a:t>عننا</a:t>
            </a:r>
            <a:r>
              <a:rPr lang="ar-EG" sz="8000" b="1" dirty="0" smtClean="0"/>
              <a:t> </a:t>
            </a:r>
            <a:r>
              <a:rPr lang="ar-EG" sz="8000" b="1" dirty="0" err="1" smtClean="0"/>
              <a:t>بيحارب</a:t>
            </a:r>
            <a:r>
              <a:rPr lang="ar-EG" sz="8000" b="1" dirty="0" smtClean="0"/>
              <a:t>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في </a:t>
            </a:r>
            <a:r>
              <a:rPr lang="ar-EG" sz="8000" b="1" dirty="0" smtClean="0"/>
              <a:t>الصعب وفي الأزمات</a:t>
            </a:r>
            <a:br>
              <a:rPr lang="ar-EG" sz="8000" b="1" dirty="0" smtClean="0"/>
            </a:br>
            <a:r>
              <a:rPr lang="ar-EG" sz="8000" b="1" dirty="0" smtClean="0"/>
              <a:t>عندك شفاء وعجائب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وأيديك </a:t>
            </a:r>
            <a:r>
              <a:rPr lang="ar-EG" sz="8000" b="1" dirty="0" smtClean="0"/>
              <a:t>تصنع آيات)2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SA" sz="13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346293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 smtClean="0"/>
              <a:t>القرار: </a:t>
            </a:r>
          </a:p>
          <a:p>
            <a:pPr algn="ctr" rtl="1"/>
            <a:r>
              <a:rPr lang="ar-EG" sz="7200" b="1" dirty="0" smtClean="0"/>
              <a:t>(</a:t>
            </a:r>
            <a:r>
              <a:rPr lang="ar-EG" sz="7200" b="1" dirty="0" smtClean="0"/>
              <a:t>تسبيحك يملا الكون </a:t>
            </a:r>
            <a:endParaRPr lang="ar-EG" sz="7200" b="1" dirty="0" smtClean="0"/>
          </a:p>
          <a:p>
            <a:pPr algn="ctr" rtl="1"/>
            <a:r>
              <a:rPr lang="ar-EG" sz="7200" b="1" dirty="0" smtClean="0"/>
              <a:t>أناشيد </a:t>
            </a:r>
            <a:r>
              <a:rPr lang="ar-EG" sz="7200" b="1" dirty="0" smtClean="0"/>
              <a:t>تعلى وهتاف</a:t>
            </a:r>
            <a:br>
              <a:rPr lang="ar-EG" sz="7200" b="1" dirty="0" smtClean="0"/>
            </a:br>
            <a:r>
              <a:rPr lang="ar-EG" sz="7200" b="1" dirty="0" smtClean="0"/>
              <a:t>وعدك صادق مضمون </a:t>
            </a:r>
            <a:endParaRPr lang="ar-EG" sz="7200" b="1" dirty="0" smtClean="0"/>
          </a:p>
          <a:p>
            <a:pPr algn="ctr" rtl="1"/>
            <a:r>
              <a:rPr lang="ar-EG" sz="7200" b="1" dirty="0" smtClean="0"/>
              <a:t>مسلوب </a:t>
            </a:r>
            <a:r>
              <a:rPr lang="ar-EG" sz="7200" b="1" dirty="0" smtClean="0"/>
              <a:t>يرجع أضعاف)2</a:t>
            </a:r>
            <a:br>
              <a:rPr lang="ar-EG" sz="7200" b="1" dirty="0" smtClean="0"/>
            </a:br>
            <a:endParaRPr lang="ar-EG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105787"/>
            <a:ext cx="9982199" cy="79714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 smtClean="0"/>
              <a:t>3- </a:t>
            </a:r>
            <a:endParaRPr lang="ar-EG" sz="5400" b="1" dirty="0" smtClean="0"/>
          </a:p>
          <a:p>
            <a:pPr algn="ctr" rtl="1"/>
            <a:r>
              <a:rPr lang="ar-EG" sz="8000" b="1" dirty="0" smtClean="0"/>
              <a:t>(الريح لو صعب </a:t>
            </a:r>
            <a:r>
              <a:rPr lang="ar-EG" sz="8000" b="1" dirty="0" smtClean="0"/>
              <a:t>عنيد</a:t>
            </a:r>
          </a:p>
          <a:p>
            <a:pPr algn="ctr" rtl="1"/>
            <a:r>
              <a:rPr lang="ar-EG" sz="8000" b="1" dirty="0" smtClean="0"/>
              <a:t> </a:t>
            </a:r>
            <a:r>
              <a:rPr lang="ar-EG" sz="8000" b="1" dirty="0" smtClean="0"/>
              <a:t>فيها بسلطان تسود</a:t>
            </a:r>
            <a:br>
              <a:rPr lang="ar-EG" sz="8000" b="1" dirty="0" smtClean="0"/>
            </a:br>
            <a:r>
              <a:rPr lang="ar-EG" sz="8000" b="1" dirty="0" smtClean="0"/>
              <a:t>راح </a:t>
            </a:r>
            <a:r>
              <a:rPr lang="ar-EG" sz="8000" b="1" dirty="0" err="1" smtClean="0"/>
              <a:t>تيجي</a:t>
            </a:r>
            <a:r>
              <a:rPr lang="ar-EG" sz="8000" b="1" dirty="0" smtClean="0"/>
              <a:t> بفجر جديد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وتحطم </a:t>
            </a:r>
            <a:r>
              <a:rPr lang="ar-EG" sz="8000" b="1" dirty="0" smtClean="0"/>
              <a:t>القيود)2 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SA" sz="13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346293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 smtClean="0"/>
              <a:t>القرار: </a:t>
            </a:r>
          </a:p>
          <a:p>
            <a:pPr algn="ctr" rtl="1"/>
            <a:r>
              <a:rPr lang="ar-EG" sz="7200" b="1" dirty="0" smtClean="0"/>
              <a:t>(</a:t>
            </a:r>
            <a:r>
              <a:rPr lang="ar-EG" sz="7200" b="1" dirty="0" smtClean="0"/>
              <a:t>تسبيحك يملا الكون </a:t>
            </a:r>
            <a:endParaRPr lang="ar-EG" sz="7200" b="1" dirty="0" smtClean="0"/>
          </a:p>
          <a:p>
            <a:pPr algn="ctr" rtl="1"/>
            <a:r>
              <a:rPr lang="ar-EG" sz="7200" b="1" dirty="0" smtClean="0"/>
              <a:t>أناشيد </a:t>
            </a:r>
            <a:r>
              <a:rPr lang="ar-EG" sz="7200" b="1" dirty="0" smtClean="0"/>
              <a:t>تعلى وهتاف</a:t>
            </a:r>
            <a:br>
              <a:rPr lang="ar-EG" sz="7200" b="1" dirty="0" smtClean="0"/>
            </a:br>
            <a:r>
              <a:rPr lang="ar-EG" sz="7200" b="1" dirty="0" smtClean="0"/>
              <a:t>وعدك صادق مضمون </a:t>
            </a:r>
            <a:endParaRPr lang="ar-EG" sz="7200" b="1" dirty="0" smtClean="0"/>
          </a:p>
          <a:p>
            <a:pPr algn="ctr" rtl="1"/>
            <a:r>
              <a:rPr lang="ar-EG" sz="7200" b="1" dirty="0" smtClean="0"/>
              <a:t>مسلوب </a:t>
            </a:r>
            <a:r>
              <a:rPr lang="ar-EG" sz="7200" b="1" dirty="0" smtClean="0"/>
              <a:t>يرجع أضعاف)2</a:t>
            </a:r>
            <a:br>
              <a:rPr lang="ar-EG" sz="7200" b="1" dirty="0" smtClean="0"/>
            </a:br>
            <a:endParaRPr lang="ar-EG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1699</TotalTime>
  <Words>68</Words>
  <Application>Microsoft Office PowerPoint</Application>
  <PresentationFormat>عرض على الشاشة (3:4)‏</PresentationFormat>
  <Paragraphs>30</Paragraphs>
  <Slides>9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0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210</cp:revision>
  <dcterms:created xsi:type="dcterms:W3CDTF">2021-12-07T14:30:00Z</dcterms:created>
  <dcterms:modified xsi:type="dcterms:W3CDTF">2022-05-05T08:10:22Z</dcterms:modified>
</cp:coreProperties>
</file>