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4"/>
            <p14:sldId id="315"/>
            <p14:sldId id="316"/>
            <p14:sldId id="317"/>
            <p14:sldId id="318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5" d="100"/>
          <a:sy n="75" d="100"/>
        </p:scale>
        <p:origin x="56" y="1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12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600" b="1" dirty="0" err="1"/>
              <a:t>تستاهل</a:t>
            </a:r>
            <a:r>
              <a:rPr lang="ar-EG" altLang="ar-EG" sz="6600" b="1" dirty="0"/>
              <a:t>  </a:t>
            </a:r>
            <a:r>
              <a:rPr lang="ar-EG" altLang="ar-EG" sz="6600" b="1" dirty="0" err="1"/>
              <a:t>أغنيلك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EG" sz="4800" b="1" dirty="0" err="1">
                <a:solidFill>
                  <a:srgbClr val="005024"/>
                </a:solidFill>
                <a:cs typeface="+mn-cs"/>
              </a:rPr>
              <a:t>تِستَاهِل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أغَنِّي لَك  وَأعتَرِف بِجَمِيلَك)</a:t>
            </a:r>
            <a:r>
              <a:rPr lang="ar-EG" sz="32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(غَنِّـــــي </a:t>
            </a:r>
            <a:r>
              <a:rPr lang="ar-EG" sz="4800" b="1" dirty="0" err="1">
                <a:solidFill>
                  <a:srgbClr val="005024"/>
                </a:solidFill>
                <a:cs typeface="+mn-cs"/>
              </a:rPr>
              <a:t>إنتَ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فِيَّ   وِاِملاني بتَرَاتِيلَك)</a:t>
            </a:r>
            <a:r>
              <a:rPr lang="ar-EG" sz="28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endParaRPr lang="ar-EG" sz="20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n-U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testahel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aghanni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lak</a:t>
            </a:r>
            <a:br>
              <a:rPr lang="en-US" sz="3600" b="1" dirty="0">
                <a:solidFill>
                  <a:srgbClr val="002060"/>
                </a:solidFill>
                <a:cs typeface="+mn-cs"/>
              </a:rPr>
            </a:br>
            <a:r>
              <a:rPr lang="en-US" sz="3600" b="1" dirty="0" err="1">
                <a:solidFill>
                  <a:srgbClr val="002060"/>
                </a:solidFill>
                <a:cs typeface="+mn-cs"/>
              </a:rPr>
              <a:t>waataref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be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jameelak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en-US" sz="3600" b="1" dirty="0">
                <a:solidFill>
                  <a:srgbClr val="002060"/>
                </a:solidFill>
                <a:cs typeface="+mn-cs"/>
              </a:rPr>
            </a:br>
            <a:r>
              <a:rPr lang="en-U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ghanni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enta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fia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 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wemlani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be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taratilak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1000" b="1" dirty="0">
                <a:solidFill>
                  <a:srgbClr val="002060"/>
                </a:solidFill>
                <a:cs typeface="+mn-cs"/>
              </a:rPr>
            </a:br>
            <a:endParaRPr lang="ar-EG" sz="10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3200" b="1" dirty="0">
                <a:solidFill>
                  <a:srgbClr val="005024"/>
                </a:solidFill>
                <a:cs typeface="+mn-cs"/>
              </a:rPr>
              <a:t>You deserve to be praised by me and for</a:t>
            </a:r>
            <a:endParaRPr lang="ar-EG" sz="32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n-US" sz="3200" b="1" dirty="0">
                <a:solidFill>
                  <a:srgbClr val="005024"/>
                </a:solidFill>
                <a:cs typeface="+mn-cs"/>
              </a:rPr>
              <a:t> me to confess Your favors. Sing in me and </a:t>
            </a:r>
            <a:endParaRPr lang="ar-EG" sz="32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n-US" sz="3200" b="1" dirty="0">
                <a:solidFill>
                  <a:srgbClr val="005024"/>
                </a:solidFill>
                <a:cs typeface="+mn-cs"/>
              </a:rPr>
              <a:t>fill me with Your songs.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(يا نُوري في طَريقي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مَحبُـــــــوبي وصَديقي)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(يا مسَيِّج حَوَالَيَّ  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ومعَايَا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في ضِيقي)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nori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tariai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mahbobi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Sadi2i)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yamsayyej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hawalayya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wemaaya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 Di2i)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are the light in my path, my beloved Friend.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You build a wall around me.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You are with me during hardships.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EG" sz="4800" b="1" dirty="0" err="1">
                <a:solidFill>
                  <a:srgbClr val="005024"/>
                </a:solidFill>
                <a:cs typeface="+mn-cs"/>
              </a:rPr>
              <a:t>تِستَاهِل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أغَنِّي لَك  وَأعتَرِف بِجَمِيلَك)</a:t>
            </a:r>
            <a:r>
              <a:rPr lang="ar-EG" sz="32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(غَنِّـــــي </a:t>
            </a:r>
            <a:r>
              <a:rPr lang="ar-EG" sz="4800" b="1" dirty="0" err="1">
                <a:solidFill>
                  <a:srgbClr val="005024"/>
                </a:solidFill>
                <a:cs typeface="+mn-cs"/>
              </a:rPr>
              <a:t>إنتَ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فِيَّ   وِاِملاني بتَرَاتِيلَك)</a:t>
            </a:r>
            <a:r>
              <a:rPr lang="ar-EG" sz="28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endParaRPr lang="ar-EG" sz="20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n-U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testahel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aghanni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lak</a:t>
            </a:r>
            <a:br>
              <a:rPr lang="en-US" sz="3600" b="1" dirty="0">
                <a:solidFill>
                  <a:srgbClr val="002060"/>
                </a:solidFill>
                <a:cs typeface="+mn-cs"/>
              </a:rPr>
            </a:br>
            <a:r>
              <a:rPr lang="en-US" sz="3600" b="1" dirty="0" err="1">
                <a:solidFill>
                  <a:srgbClr val="002060"/>
                </a:solidFill>
                <a:cs typeface="+mn-cs"/>
              </a:rPr>
              <a:t>waataref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be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jameelak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en-US" sz="3600" b="1" dirty="0">
                <a:solidFill>
                  <a:srgbClr val="002060"/>
                </a:solidFill>
                <a:cs typeface="+mn-cs"/>
              </a:rPr>
            </a:br>
            <a:r>
              <a:rPr lang="en-U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ghanni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enta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fia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 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wemlani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be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taratilak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1000" b="1" dirty="0">
                <a:solidFill>
                  <a:srgbClr val="002060"/>
                </a:solidFill>
                <a:cs typeface="+mn-cs"/>
              </a:rPr>
            </a:br>
            <a:endParaRPr lang="ar-EG" sz="10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3200" b="1" dirty="0">
                <a:solidFill>
                  <a:srgbClr val="005024"/>
                </a:solidFill>
                <a:cs typeface="+mn-cs"/>
              </a:rPr>
              <a:t>You deserve to be praised by me and for</a:t>
            </a:r>
            <a:endParaRPr lang="ar-EG" sz="32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n-US" sz="3200" b="1" dirty="0">
                <a:solidFill>
                  <a:srgbClr val="005024"/>
                </a:solidFill>
                <a:cs typeface="+mn-cs"/>
              </a:rPr>
              <a:t> me to confess Your favors. Sing in me and </a:t>
            </a:r>
            <a:endParaRPr lang="ar-EG" sz="32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n-US" sz="3200" b="1" dirty="0">
                <a:solidFill>
                  <a:srgbClr val="005024"/>
                </a:solidFill>
                <a:cs typeface="+mn-cs"/>
              </a:rPr>
              <a:t>fill me with Your songs.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9015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(أنا في اِنتِظارَك   سَمَّعْني أخبَارَك)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(وِبالرُّوح المُعَـــزِّي  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اِعلِنلي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أسرَارَك)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(ana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fintezarak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sammaani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akhbarak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belrroh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elmoaazzi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ealenli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asrarak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am waiting for You to let me know more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about You and to reveal Your secrets 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through the comforting Spirit.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4693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EG" sz="4800" b="1" dirty="0" err="1">
                <a:solidFill>
                  <a:srgbClr val="005024"/>
                </a:solidFill>
                <a:cs typeface="+mn-cs"/>
              </a:rPr>
              <a:t>تِستَاهِل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أغَنِّي لَك  وَأعتَرِف بِجَمِيلَك)</a:t>
            </a:r>
            <a:r>
              <a:rPr lang="ar-EG" sz="32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(غَنِّـــــي </a:t>
            </a:r>
            <a:r>
              <a:rPr lang="ar-EG" sz="4800" b="1" dirty="0" err="1">
                <a:solidFill>
                  <a:srgbClr val="005024"/>
                </a:solidFill>
                <a:cs typeface="+mn-cs"/>
              </a:rPr>
              <a:t>إنتَ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فِيَّ   وِاِملاني بتَرَاتِيلَك)</a:t>
            </a:r>
            <a:r>
              <a:rPr lang="ar-EG" sz="28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endParaRPr lang="ar-EG" sz="20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n-U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testahel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aghanni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lak</a:t>
            </a:r>
            <a:br>
              <a:rPr lang="en-US" sz="3600" b="1" dirty="0">
                <a:solidFill>
                  <a:srgbClr val="002060"/>
                </a:solidFill>
                <a:cs typeface="+mn-cs"/>
              </a:rPr>
            </a:br>
            <a:r>
              <a:rPr lang="en-US" sz="3600" b="1" dirty="0" err="1">
                <a:solidFill>
                  <a:srgbClr val="002060"/>
                </a:solidFill>
                <a:cs typeface="+mn-cs"/>
              </a:rPr>
              <a:t>waataref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be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jameelak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en-US" sz="3600" b="1" dirty="0">
                <a:solidFill>
                  <a:srgbClr val="002060"/>
                </a:solidFill>
                <a:cs typeface="+mn-cs"/>
              </a:rPr>
            </a:br>
            <a:r>
              <a:rPr lang="en-U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ghanni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enta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fia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 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wemlani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be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taratilak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1000" b="1" dirty="0">
                <a:solidFill>
                  <a:srgbClr val="002060"/>
                </a:solidFill>
                <a:cs typeface="+mn-cs"/>
              </a:rPr>
            </a:br>
            <a:endParaRPr lang="ar-EG" sz="10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3200" b="1" dirty="0">
                <a:solidFill>
                  <a:srgbClr val="005024"/>
                </a:solidFill>
                <a:cs typeface="+mn-cs"/>
              </a:rPr>
              <a:t>You deserve to be praised by me and for</a:t>
            </a:r>
            <a:endParaRPr lang="ar-EG" sz="32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n-US" sz="3200" b="1" dirty="0">
                <a:solidFill>
                  <a:srgbClr val="005024"/>
                </a:solidFill>
                <a:cs typeface="+mn-cs"/>
              </a:rPr>
              <a:t> me to confess Your favors. Sing in me and </a:t>
            </a:r>
            <a:endParaRPr lang="ar-EG" sz="32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n-US" sz="3200" b="1" dirty="0">
                <a:solidFill>
                  <a:srgbClr val="005024"/>
                </a:solidFill>
                <a:cs typeface="+mn-cs"/>
              </a:rPr>
              <a:t>fill me with Your songs.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9924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غِنِّيوة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إلَهنــــا   أغَنِّيهــــــا أنا)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دالرَّب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شَال عَنِّي   شَال كُل العَنَا)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ghennewet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aghanniha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dalrrab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shal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aanni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shal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1600" b="1" dirty="0">
              <a:solidFill>
                <a:srgbClr val="FF0000"/>
              </a:solidFill>
              <a:latin typeface="Calibri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sing the song of my Lord because He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removed all the burdens from me.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7190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EG" sz="4800" b="1" dirty="0" err="1">
                <a:solidFill>
                  <a:srgbClr val="005024"/>
                </a:solidFill>
                <a:cs typeface="+mn-cs"/>
              </a:rPr>
              <a:t>تِستَاهِل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أغَنِّي لَك  وَأعتَرِف بِجَمِيلَك)</a:t>
            </a:r>
            <a:r>
              <a:rPr lang="ar-EG" sz="32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(غَنِّـــــي </a:t>
            </a:r>
            <a:r>
              <a:rPr lang="ar-EG" sz="4800" b="1" dirty="0" err="1">
                <a:solidFill>
                  <a:srgbClr val="005024"/>
                </a:solidFill>
                <a:cs typeface="+mn-cs"/>
              </a:rPr>
              <a:t>إنتَ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فِيَّ   وِاِملاني بتَرَاتِيلَك)</a:t>
            </a:r>
            <a:r>
              <a:rPr lang="ar-EG" sz="28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endParaRPr lang="ar-EG" sz="20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n-U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testahel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aghanni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lak</a:t>
            </a:r>
            <a:br>
              <a:rPr lang="en-US" sz="3600" b="1" dirty="0">
                <a:solidFill>
                  <a:srgbClr val="002060"/>
                </a:solidFill>
                <a:cs typeface="+mn-cs"/>
              </a:rPr>
            </a:br>
            <a:r>
              <a:rPr lang="en-US" sz="3600" b="1" dirty="0" err="1">
                <a:solidFill>
                  <a:srgbClr val="002060"/>
                </a:solidFill>
                <a:cs typeface="+mn-cs"/>
              </a:rPr>
              <a:t>waataref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be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jameelak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en-US" sz="3600" b="1" dirty="0">
                <a:solidFill>
                  <a:srgbClr val="002060"/>
                </a:solidFill>
                <a:cs typeface="+mn-cs"/>
              </a:rPr>
            </a:br>
            <a:r>
              <a:rPr lang="en-U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ghanni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enta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fia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 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wemlani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 be </a:t>
            </a:r>
            <a:r>
              <a:rPr lang="en-US" sz="3600" b="1" dirty="0" err="1">
                <a:solidFill>
                  <a:srgbClr val="002060"/>
                </a:solidFill>
                <a:cs typeface="+mn-cs"/>
              </a:rPr>
              <a:t>taratilak</a:t>
            </a:r>
            <a:r>
              <a:rPr lang="en-US" sz="36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1000" b="1" dirty="0">
                <a:solidFill>
                  <a:srgbClr val="002060"/>
                </a:solidFill>
                <a:cs typeface="+mn-cs"/>
              </a:rPr>
            </a:br>
            <a:endParaRPr lang="ar-EG" sz="10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sz="900" b="1" dirty="0">
                <a:solidFill>
                  <a:srgbClr val="005024"/>
                </a:solidFill>
                <a:cs typeface="+mn-cs"/>
              </a:rPr>
            </a:br>
            <a:r>
              <a:rPr lang="en-US" sz="3200" b="1" dirty="0">
                <a:solidFill>
                  <a:srgbClr val="005024"/>
                </a:solidFill>
                <a:cs typeface="+mn-cs"/>
              </a:rPr>
              <a:t>You deserve to be praised by me and for</a:t>
            </a:r>
            <a:endParaRPr lang="ar-EG" sz="32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n-US" sz="3200" b="1" dirty="0">
                <a:solidFill>
                  <a:srgbClr val="005024"/>
                </a:solidFill>
                <a:cs typeface="+mn-cs"/>
              </a:rPr>
              <a:t> me to confess Your favors. Sing in me and </a:t>
            </a:r>
            <a:endParaRPr lang="ar-EG" sz="32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n-US" sz="3200" b="1" dirty="0">
                <a:solidFill>
                  <a:srgbClr val="005024"/>
                </a:solidFill>
                <a:cs typeface="+mn-cs"/>
              </a:rPr>
              <a:t>fill me with Your songs.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5791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4209</TotalTime>
  <Words>465</Words>
  <Application>Microsoft Office PowerPoint</Application>
  <PresentationFormat>عرض على الشاشة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367</cp:revision>
  <dcterms:created xsi:type="dcterms:W3CDTF">2021-12-07T14:30:00Z</dcterms:created>
  <dcterms:modified xsi:type="dcterms:W3CDTF">2025-02-06T12:47:55Z</dcterms:modified>
</cp:coreProperties>
</file>