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95" r:id="rId4"/>
    <p:sldId id="396" r:id="rId5"/>
    <p:sldId id="397" r:id="rId6"/>
    <p:sldId id="398" r:id="rId7"/>
    <p:sldId id="399" r:id="rId8"/>
    <p:sldId id="40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تستاهل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أغنيلك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7278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err="1" smtClean="0"/>
              <a:t>تستاهل</a:t>
            </a:r>
            <a:r>
              <a:rPr lang="ar-EG" sz="8800" b="1" dirty="0" smtClean="0"/>
              <a:t> </a:t>
            </a:r>
            <a:r>
              <a:rPr lang="ar-EG" sz="8800" b="1" dirty="0" err="1" smtClean="0"/>
              <a:t>أغنيلك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وأعترف بجميلك</a:t>
            </a:r>
            <a:br>
              <a:rPr lang="ar-EG" sz="8800" b="1" dirty="0" smtClean="0"/>
            </a:br>
            <a:r>
              <a:rPr lang="ar-EG" sz="8800" b="1" dirty="0" smtClean="0"/>
              <a:t>غني </a:t>
            </a:r>
            <a:r>
              <a:rPr lang="ar-EG" sz="8800" b="1" dirty="0" err="1" smtClean="0"/>
              <a:t>إنت</a:t>
            </a:r>
            <a:r>
              <a:rPr lang="ar-EG" sz="8800" b="1" dirty="0" smtClean="0"/>
              <a:t> فيَّ</a:t>
            </a:r>
            <a:br>
              <a:rPr lang="ar-EG" sz="8800" b="1" dirty="0" smtClean="0"/>
            </a:br>
            <a:r>
              <a:rPr lang="ar-EG" sz="8800" b="1" dirty="0" err="1" smtClean="0"/>
              <a:t>وإملاني</a:t>
            </a:r>
            <a:r>
              <a:rPr lang="ar-EG" sz="8800" b="1" dirty="0" smtClean="0"/>
              <a:t> بتراتيلك</a:t>
            </a:r>
            <a:br>
              <a:rPr lang="ar-EG" sz="88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222"/>
            <a:ext cx="9982199" cy="8294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1-</a:t>
            </a:r>
          </a:p>
          <a:p>
            <a:pPr algn="ctr"/>
            <a:r>
              <a:rPr lang="ar-EG" sz="8800" b="1" dirty="0" err="1" smtClean="0"/>
              <a:t>غنيوة</a:t>
            </a:r>
            <a:r>
              <a:rPr lang="ar-EG" sz="8800" b="1" dirty="0" smtClean="0"/>
              <a:t> </a:t>
            </a:r>
            <a:r>
              <a:rPr lang="ar-EG" sz="8800" b="1" dirty="0" err="1" smtClean="0"/>
              <a:t>الهنا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أغنيها أنا</a:t>
            </a:r>
            <a:br>
              <a:rPr lang="ar-EG" sz="8800" b="1" dirty="0" smtClean="0"/>
            </a:br>
            <a:r>
              <a:rPr lang="ar-EG" sz="8800" b="1" dirty="0" smtClean="0"/>
              <a:t>الرب شال عني</a:t>
            </a:r>
            <a:br>
              <a:rPr lang="ar-EG" sz="8800" b="1" dirty="0" smtClean="0"/>
            </a:br>
            <a:r>
              <a:rPr lang="ar-EG" sz="8800" b="1" dirty="0" smtClean="0"/>
              <a:t>شال كل عَنا</a:t>
            </a:r>
            <a:br>
              <a:rPr lang="ar-EG" sz="88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7278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err="1" smtClean="0"/>
              <a:t>تستاهل</a:t>
            </a:r>
            <a:r>
              <a:rPr lang="ar-EG" sz="8800" b="1" dirty="0" smtClean="0"/>
              <a:t> </a:t>
            </a:r>
            <a:r>
              <a:rPr lang="ar-EG" sz="8800" b="1" dirty="0" err="1" smtClean="0"/>
              <a:t>أغنيلك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وأعترف بجميلك</a:t>
            </a:r>
            <a:br>
              <a:rPr lang="ar-EG" sz="8800" b="1" dirty="0" smtClean="0"/>
            </a:br>
            <a:r>
              <a:rPr lang="ar-EG" sz="8800" b="1" dirty="0" smtClean="0"/>
              <a:t>غني </a:t>
            </a:r>
            <a:r>
              <a:rPr lang="ar-EG" sz="8800" b="1" dirty="0" err="1" smtClean="0"/>
              <a:t>إنت</a:t>
            </a:r>
            <a:r>
              <a:rPr lang="ar-EG" sz="8800" b="1" dirty="0" smtClean="0"/>
              <a:t> فيَّ</a:t>
            </a:r>
            <a:br>
              <a:rPr lang="ar-EG" sz="8800" b="1" dirty="0" smtClean="0"/>
            </a:br>
            <a:r>
              <a:rPr lang="ar-EG" sz="8800" b="1" dirty="0" err="1" smtClean="0"/>
              <a:t>وإملاني</a:t>
            </a:r>
            <a:r>
              <a:rPr lang="ar-EG" sz="8800" b="1" dirty="0" smtClean="0"/>
              <a:t> بتراتيلك</a:t>
            </a:r>
            <a:br>
              <a:rPr lang="ar-EG" sz="88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52400"/>
            <a:ext cx="9982199" cy="8294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 smtClean="0"/>
              <a:t>2-</a:t>
            </a:r>
            <a:endParaRPr lang="ar-EG" sz="8800" b="1" dirty="0" smtClean="0"/>
          </a:p>
          <a:p>
            <a:pPr algn="ctr"/>
            <a:r>
              <a:rPr lang="ar-EG" sz="8800" b="1" dirty="0" smtClean="0"/>
              <a:t>أنا </a:t>
            </a:r>
            <a:r>
              <a:rPr lang="ar-EG" sz="8800" b="1" dirty="0" smtClean="0"/>
              <a:t>في </a:t>
            </a:r>
            <a:r>
              <a:rPr lang="ar-EG" sz="8800" b="1" dirty="0" err="1" smtClean="0"/>
              <a:t>إنتظارك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سمعني أخبارك</a:t>
            </a:r>
            <a:br>
              <a:rPr lang="ar-EG" sz="8800" b="1" dirty="0" smtClean="0"/>
            </a:br>
            <a:r>
              <a:rPr lang="ar-EG" sz="8800" b="1" dirty="0" smtClean="0"/>
              <a:t>وبالروح المعزي</a:t>
            </a:r>
            <a:br>
              <a:rPr lang="ar-EG" sz="8800" b="1" dirty="0" smtClean="0"/>
            </a:br>
            <a:r>
              <a:rPr lang="ar-EG" sz="8800" b="1" dirty="0" err="1" smtClean="0"/>
              <a:t>إعلن</a:t>
            </a:r>
            <a:r>
              <a:rPr lang="ar-EG" sz="8800" b="1" dirty="0" smtClean="0"/>
              <a:t> لي أسرارك</a:t>
            </a:r>
            <a:br>
              <a:rPr lang="ar-EG" sz="88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7278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err="1" smtClean="0"/>
              <a:t>تستاهل</a:t>
            </a:r>
            <a:r>
              <a:rPr lang="ar-EG" sz="8800" b="1" dirty="0" smtClean="0"/>
              <a:t> </a:t>
            </a:r>
            <a:r>
              <a:rPr lang="ar-EG" sz="8800" b="1" dirty="0" err="1" smtClean="0"/>
              <a:t>أغنيلك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وأعترف بجميلك</a:t>
            </a:r>
            <a:br>
              <a:rPr lang="ar-EG" sz="8800" b="1" dirty="0" smtClean="0"/>
            </a:br>
            <a:r>
              <a:rPr lang="ar-EG" sz="8800" b="1" dirty="0" smtClean="0"/>
              <a:t>غني </a:t>
            </a:r>
            <a:r>
              <a:rPr lang="ar-EG" sz="8800" b="1" dirty="0" err="1" smtClean="0"/>
              <a:t>إنت</a:t>
            </a:r>
            <a:r>
              <a:rPr lang="ar-EG" sz="8800" b="1" dirty="0" smtClean="0"/>
              <a:t> فيَّ</a:t>
            </a:r>
            <a:br>
              <a:rPr lang="ar-EG" sz="8800" b="1" dirty="0" smtClean="0"/>
            </a:br>
            <a:r>
              <a:rPr lang="ar-EG" sz="8800" b="1" dirty="0" err="1" smtClean="0"/>
              <a:t>وإملاني</a:t>
            </a:r>
            <a:r>
              <a:rPr lang="ar-EG" sz="8800" b="1" dirty="0" smtClean="0"/>
              <a:t> بتراتيلك</a:t>
            </a:r>
            <a:br>
              <a:rPr lang="ar-EG" sz="88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52400"/>
            <a:ext cx="9982199" cy="955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3-</a:t>
            </a:r>
          </a:p>
          <a:p>
            <a:pPr algn="ctr" rtl="1"/>
            <a:r>
              <a:rPr lang="ar-EG" sz="8800" b="1" dirty="0" smtClean="0"/>
              <a:t>يا </a:t>
            </a:r>
            <a:r>
              <a:rPr lang="ar-EG" sz="8800" b="1" dirty="0" smtClean="0"/>
              <a:t>نوري في طريقي</a:t>
            </a:r>
            <a:br>
              <a:rPr lang="ar-EG" sz="8800" b="1" dirty="0" smtClean="0"/>
            </a:br>
            <a:r>
              <a:rPr lang="ar-EG" sz="8800" b="1" dirty="0" err="1" smtClean="0"/>
              <a:t>محبوبي</a:t>
            </a:r>
            <a:r>
              <a:rPr lang="ar-EG" sz="8800" b="1" dirty="0" smtClean="0"/>
              <a:t> وصديقي</a:t>
            </a:r>
            <a:br>
              <a:rPr lang="ar-EG" sz="8800" b="1" dirty="0" smtClean="0"/>
            </a:br>
            <a:r>
              <a:rPr lang="ar-EG" sz="8800" b="1" dirty="0" smtClean="0"/>
              <a:t>يا </a:t>
            </a:r>
            <a:r>
              <a:rPr lang="ar-EG" sz="8800" b="1" dirty="0" err="1" smtClean="0"/>
              <a:t>مسيج</a:t>
            </a:r>
            <a:r>
              <a:rPr lang="ar-EG" sz="8800" b="1" dirty="0" smtClean="0"/>
              <a:t> حواليَّ</a:t>
            </a:r>
            <a:br>
              <a:rPr lang="ar-EG" sz="8800" b="1" dirty="0" smtClean="0"/>
            </a:br>
            <a:r>
              <a:rPr lang="ar-EG" sz="8800" b="1" dirty="0" err="1" smtClean="0"/>
              <a:t>ومعايا</a:t>
            </a:r>
            <a:r>
              <a:rPr lang="ar-EG" sz="8800" b="1" dirty="0" smtClean="0"/>
              <a:t> في ضيقي</a:t>
            </a:r>
          </a:p>
          <a:p>
            <a:pPr algn="ctr"/>
            <a:r>
              <a:rPr lang="ar-EG" sz="8800" b="1" dirty="0" smtClean="0"/>
              <a:t/>
            </a:r>
            <a:br>
              <a:rPr lang="ar-EG" sz="88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7278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err="1" smtClean="0"/>
              <a:t>تستاهل</a:t>
            </a:r>
            <a:r>
              <a:rPr lang="ar-EG" sz="8800" b="1" dirty="0" smtClean="0"/>
              <a:t> </a:t>
            </a:r>
            <a:r>
              <a:rPr lang="ar-EG" sz="8800" b="1" dirty="0" err="1" smtClean="0"/>
              <a:t>أغنيلك</a:t>
            </a:r>
            <a:r>
              <a:rPr lang="ar-EG" sz="8800" b="1" dirty="0" smtClean="0"/>
              <a:t/>
            </a:r>
            <a:br>
              <a:rPr lang="ar-EG" sz="8800" b="1" dirty="0" smtClean="0"/>
            </a:br>
            <a:r>
              <a:rPr lang="ar-EG" sz="8800" b="1" dirty="0" smtClean="0"/>
              <a:t>وأعترف بجميلك</a:t>
            </a:r>
            <a:br>
              <a:rPr lang="ar-EG" sz="8800" b="1" dirty="0" smtClean="0"/>
            </a:br>
            <a:r>
              <a:rPr lang="ar-EG" sz="8800" b="1" dirty="0" smtClean="0"/>
              <a:t>غني </a:t>
            </a:r>
            <a:r>
              <a:rPr lang="ar-EG" sz="8800" b="1" dirty="0" err="1" smtClean="0"/>
              <a:t>إنت</a:t>
            </a:r>
            <a:r>
              <a:rPr lang="ar-EG" sz="8800" b="1" dirty="0" smtClean="0"/>
              <a:t> فيَّ</a:t>
            </a:r>
            <a:br>
              <a:rPr lang="ar-EG" sz="8800" b="1" dirty="0" smtClean="0"/>
            </a:br>
            <a:r>
              <a:rPr lang="ar-EG" sz="8800" b="1" dirty="0" err="1" smtClean="0"/>
              <a:t>وإملاني</a:t>
            </a:r>
            <a:r>
              <a:rPr lang="ar-EG" sz="8800" b="1" dirty="0" smtClean="0"/>
              <a:t> بتراتيلك</a:t>
            </a:r>
            <a:br>
              <a:rPr lang="ar-EG" sz="88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1727</TotalTime>
  <Words>23</Words>
  <Application>Microsoft Office PowerPoint</Application>
  <PresentationFormat>عرض على الشاشة (3:4)‏</PresentationFormat>
  <Paragraphs>13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215</cp:revision>
  <dcterms:created xsi:type="dcterms:W3CDTF">2021-12-07T14:30:00Z</dcterms:created>
  <dcterms:modified xsi:type="dcterms:W3CDTF">2022-05-09T08:14:23Z</dcterms:modified>
</cp:coreProperties>
</file>