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جايلك</a:t>
            </a:r>
            <a:r>
              <a:rPr lang="ar-EG" sz="6600" b="1" dirty="0"/>
              <a:t> بروح التسبيح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1481"/>
            <a:ext cx="9982199" cy="856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جايلك</a:t>
            </a:r>
            <a:r>
              <a:rPr lang="ar-EG" sz="7200" b="1" dirty="0">
                <a:solidFill>
                  <a:srgbClr val="00582A"/>
                </a:solidFill>
              </a:rPr>
              <a:t> بروح التسبيح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انت إلهي المسيح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أغني وانشد وأهتف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وأرفع أحلي المديح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99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/>
            <a:r>
              <a:rPr lang="ar-EG" sz="7200" b="1" dirty="0"/>
              <a:t>داخل بيتك بالتهليل </a:t>
            </a:r>
            <a:endParaRPr lang="en-US" sz="6000" b="1" dirty="0"/>
          </a:p>
          <a:p>
            <a:pPr algn="ctr"/>
            <a:r>
              <a:rPr lang="ar-EG" sz="6600" b="1" dirty="0"/>
              <a:t>وأنشد لأسمك العظيم </a:t>
            </a:r>
            <a:endParaRPr lang="en-US" sz="6600" b="1" dirty="0"/>
          </a:p>
          <a:p>
            <a:pPr algn="ctr"/>
            <a:r>
              <a:rPr lang="ar-EG" sz="6600" b="1" dirty="0"/>
              <a:t>روحي تغني </a:t>
            </a:r>
            <a:r>
              <a:rPr lang="ar-EG" sz="6600" b="1" dirty="0" err="1"/>
              <a:t>ويالساني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/>
            <a:r>
              <a:rPr lang="ar-EG" sz="6600" b="1" dirty="0"/>
              <a:t>قدوس رب </a:t>
            </a:r>
            <a:r>
              <a:rPr lang="ar-EG" sz="6600" b="1" dirty="0" err="1"/>
              <a:t>السرافيم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/>
            <a:r>
              <a:rPr lang="ar-EG" sz="6600" b="1" dirty="0"/>
              <a:t>قدوس 3 ويا تسبيح </a:t>
            </a:r>
            <a:r>
              <a:rPr lang="ar-EG" sz="6600" b="1" dirty="0" err="1"/>
              <a:t>السرافيم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25281"/>
            <a:ext cx="9982199" cy="856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جايلك</a:t>
            </a:r>
            <a:r>
              <a:rPr lang="ar-EG" sz="7200" b="1" dirty="0">
                <a:solidFill>
                  <a:srgbClr val="00582A"/>
                </a:solidFill>
              </a:rPr>
              <a:t> بروح التسبيح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انت</a:t>
            </a:r>
            <a:r>
              <a:rPr lang="ar-EG" sz="7200" b="1" dirty="0">
                <a:solidFill>
                  <a:srgbClr val="00582A"/>
                </a:solidFill>
              </a:rPr>
              <a:t> إلهي المسيح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أغني وانشد وأهتف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وأرفع أحلي المديح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2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/>
            <a:r>
              <a:rPr lang="ar-EG" sz="7200" b="1" dirty="0"/>
              <a:t>داخل حربي بالتسبيح </a:t>
            </a:r>
            <a:endParaRPr lang="en-US" sz="7200" b="1" dirty="0"/>
          </a:p>
          <a:p>
            <a:pPr algn="ctr"/>
            <a:r>
              <a:rPr lang="ar-EG" sz="7200" b="1" dirty="0"/>
              <a:t>علي حساب دم الذبيح </a:t>
            </a:r>
            <a:endParaRPr lang="en-US" sz="7200" b="1" dirty="0"/>
          </a:p>
          <a:p>
            <a:pPr algn="ctr"/>
            <a:r>
              <a:rPr lang="ar-EG" sz="7200" b="1" dirty="0"/>
              <a:t>بصوت الفرح والنشيد </a:t>
            </a:r>
            <a:endParaRPr lang="en-US" sz="7200" b="1" dirty="0"/>
          </a:p>
          <a:p>
            <a:pPr algn="ctr"/>
            <a:r>
              <a:rPr lang="ar-EG" sz="7200" b="1" dirty="0"/>
              <a:t>أعلن نصرة المسيح</a:t>
            </a:r>
            <a:endParaRPr lang="en-US" sz="7200" b="1" dirty="0"/>
          </a:p>
          <a:p>
            <a:pPr algn="ctr"/>
            <a:r>
              <a:rPr lang="ar-EG" sz="7200" b="1" dirty="0"/>
              <a:t> أعلن 3 أعلن نصرة المسيح </a:t>
            </a:r>
            <a:endParaRPr lang="en-US" sz="7200" b="1" dirty="0"/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25281"/>
            <a:ext cx="9982199" cy="856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جايلك</a:t>
            </a:r>
            <a:r>
              <a:rPr lang="ar-EG" sz="7200" b="1" dirty="0">
                <a:solidFill>
                  <a:srgbClr val="00582A"/>
                </a:solidFill>
              </a:rPr>
              <a:t> بروح التسبيح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انت</a:t>
            </a:r>
            <a:r>
              <a:rPr lang="ar-EG" sz="7200" b="1" dirty="0">
                <a:solidFill>
                  <a:srgbClr val="00582A"/>
                </a:solidFill>
              </a:rPr>
              <a:t> إلهي المسيح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أغني وانشد وأهتف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وأرفع أحلي المديح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/>
            <a:r>
              <a:rPr lang="ar-EG" sz="7200" b="1" dirty="0"/>
              <a:t>مستحق ربنا الكريم </a:t>
            </a:r>
            <a:endParaRPr lang="en-US" sz="7200" b="1" dirty="0"/>
          </a:p>
          <a:p>
            <a:pPr algn="ctr"/>
            <a:r>
              <a:rPr lang="ar-EG" sz="7200" b="1" dirty="0"/>
              <a:t>كل الغنى والترنيم</a:t>
            </a:r>
            <a:endParaRPr lang="en-US" sz="7200" b="1" dirty="0"/>
          </a:p>
          <a:p>
            <a:pPr algn="ctr"/>
            <a:r>
              <a:rPr lang="ar-EG" sz="7200" b="1" dirty="0"/>
              <a:t>الكرامة والقــــدرة </a:t>
            </a:r>
            <a:endParaRPr lang="en-US" sz="7200" b="1" dirty="0"/>
          </a:p>
          <a:p>
            <a:pPr algn="ctr"/>
            <a:r>
              <a:rPr lang="ar-EG" sz="7200" b="1" dirty="0"/>
              <a:t>لصاحب الدم الثمين </a:t>
            </a:r>
            <a:endParaRPr lang="en-US" sz="7200" b="1" dirty="0"/>
          </a:p>
          <a:p>
            <a:pPr algn="ctr"/>
            <a:r>
              <a:rPr lang="ar-EG" sz="7200" b="1" dirty="0"/>
              <a:t>ليسوع 3 لصاحب الدم الثمين </a:t>
            </a:r>
            <a:endParaRPr lang="en-US" sz="7200" b="1" dirty="0"/>
          </a:p>
          <a:p>
            <a:pPr algn="ctr"/>
            <a:r>
              <a:rPr lang="ar-EG" sz="6600" b="1" dirty="0"/>
              <a:t> </a:t>
            </a:r>
            <a:endParaRPr lang="en-US" sz="6600" b="1" dirty="0"/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1481"/>
            <a:ext cx="9982199" cy="856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جايلك</a:t>
            </a:r>
            <a:r>
              <a:rPr lang="ar-EG" sz="7200" b="1" dirty="0">
                <a:solidFill>
                  <a:srgbClr val="00582A"/>
                </a:solidFill>
              </a:rPr>
              <a:t> بروح التسبيح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انت</a:t>
            </a:r>
            <a:r>
              <a:rPr lang="ar-EG" sz="7200" b="1" dirty="0">
                <a:solidFill>
                  <a:srgbClr val="00582A"/>
                </a:solidFill>
              </a:rPr>
              <a:t> إلهي المسيح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أغني وانشد وأهتف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وأرفع أحلي المديح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127</Words>
  <Application>Microsoft Office PowerPoint</Application>
  <PresentationFormat>عرض على الشاشة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2024-03-21T12:54:24Z</dcterms:modified>
</cp:coreProperties>
</file>