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75" r:id="rId2"/>
    <p:sldId id="277" r:id="rId3"/>
    <p:sldId id="395" r:id="rId4"/>
    <p:sldId id="396" r:id="rId5"/>
    <p:sldId id="397" r:id="rId6"/>
    <p:sldId id="398" r:id="rId7"/>
    <p:sldId id="29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="" xmlns:p14="http://schemas.microsoft.com/office/powerpoint/2010/main">
        <p14:section name="Default Section" id="{7FF20E8B-AD12-439D-9E17-619C6F38680D}">
          <p14:sldIdLst>
            <p14:sldId id="275"/>
            <p14:sldId id="277"/>
            <p14:sldId id="274"/>
            <p14:sldId id="307"/>
            <p14:sldId id="303"/>
            <p14:sldId id="306"/>
            <p14:sldId id="308"/>
            <p14:sldId id="30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7941" autoAdjust="0"/>
    <p:restoredTop sz="94660"/>
  </p:normalViewPr>
  <p:slideViewPr>
    <p:cSldViewPr>
      <p:cViewPr>
        <p:scale>
          <a:sx n="80" d="100"/>
          <a:sy n="80" d="100"/>
        </p:scale>
        <p:origin x="-768" y="-30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5/9/2022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5/9/2022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5/9/2022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5/9/2022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5/9/2022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0"/>
            <a:ext cx="9144000" cy="33956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 smtClean="0"/>
              <a:t>تـرنيــمة</a:t>
            </a:r>
            <a:endParaRPr lang="ar-EG" sz="8000" b="1" dirty="0"/>
          </a:p>
          <a:p>
            <a:pPr algn="ctr" rtl="1">
              <a:lnSpc>
                <a:spcPct val="150000"/>
              </a:lnSpc>
            </a:pPr>
            <a:r>
              <a:rPr lang="ar-EG" sz="7200" b="1" dirty="0" smtClean="0"/>
              <a:t>خذني بقرب قلبك</a:t>
            </a:r>
            <a:endParaRPr lang="ar-EG" sz="7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592515"/>
            <a:ext cx="9982199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 smtClean="0"/>
              <a:t>(خذني بقرب </a:t>
            </a:r>
            <a:endParaRPr lang="ar-EG" sz="8000" b="1" dirty="0" smtClean="0"/>
          </a:p>
          <a:p>
            <a:pPr algn="ctr"/>
            <a:r>
              <a:rPr lang="ar-EG" sz="8000" b="1" dirty="0" smtClean="0"/>
              <a:t>قلبك </a:t>
            </a:r>
            <a:r>
              <a:rPr lang="ar-EG" sz="8000" b="1" dirty="0" smtClean="0"/>
              <a:t>فأعبدك)2</a:t>
            </a:r>
            <a:br>
              <a:rPr lang="ar-EG" sz="8000" b="1" dirty="0" smtClean="0"/>
            </a:br>
            <a:r>
              <a:rPr lang="ar-EG" sz="8000" b="1" dirty="0" smtClean="0"/>
              <a:t>(وأغني من مثلك </a:t>
            </a:r>
            <a:endParaRPr lang="ar-EG" sz="8000" b="1" dirty="0" smtClean="0"/>
          </a:p>
          <a:p>
            <a:pPr algn="ctr"/>
            <a:r>
              <a:rPr lang="ar-EG" sz="8000" b="1" dirty="0" smtClean="0"/>
              <a:t>أغني </a:t>
            </a:r>
            <a:r>
              <a:rPr lang="ar-EG" sz="8000" b="1" dirty="0" smtClean="0"/>
              <a:t>من مثلك)2</a:t>
            </a:r>
            <a:br>
              <a:rPr lang="ar-EG" sz="8000" b="1" dirty="0" smtClean="0"/>
            </a:br>
            <a:endParaRPr lang="ar-EG" sz="9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744915"/>
            <a:ext cx="9982199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 smtClean="0"/>
              <a:t>أبي أنت وإلهي</a:t>
            </a:r>
            <a:br>
              <a:rPr lang="ar-EG" sz="8000" b="1" dirty="0" smtClean="0"/>
            </a:br>
            <a:r>
              <a:rPr lang="ar-EG" sz="8000" b="1" dirty="0" smtClean="0"/>
              <a:t>صخرة خلاصي</a:t>
            </a:r>
            <a:br>
              <a:rPr lang="ar-EG" sz="8000" b="1" dirty="0" smtClean="0"/>
            </a:br>
            <a:r>
              <a:rPr lang="ar-EG" sz="8000" b="1" dirty="0" smtClean="0"/>
              <a:t>حافظ العهد والأمانة</a:t>
            </a:r>
            <a:br>
              <a:rPr lang="ar-EG" sz="8000" b="1" dirty="0" smtClean="0"/>
            </a:br>
            <a:r>
              <a:rPr lang="ar-EG" sz="8000" b="1" dirty="0" smtClean="0"/>
              <a:t>لا تنكر نفسك</a:t>
            </a:r>
            <a:br>
              <a:rPr lang="ar-EG" sz="8000" b="1" dirty="0" smtClean="0"/>
            </a:br>
            <a:endParaRPr lang="ar-EG" sz="9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825285"/>
            <a:ext cx="9982199" cy="57279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EG" sz="8000" b="1" dirty="0" smtClean="0"/>
              <a:t>رافع رأسي أنتظرك</a:t>
            </a:r>
            <a:br>
              <a:rPr lang="ar-EG" sz="8000" b="1" dirty="0" smtClean="0"/>
            </a:br>
            <a:r>
              <a:rPr lang="ar-EG" sz="8000" b="1" dirty="0" smtClean="0"/>
              <a:t>حسب وعدك</a:t>
            </a:r>
            <a:br>
              <a:rPr lang="ar-EG" sz="8000" b="1" dirty="0" smtClean="0"/>
            </a:br>
            <a:endParaRPr lang="ar-EG" sz="9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656808"/>
            <a:ext cx="9982199" cy="77251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 smtClean="0"/>
              <a:t>لذا أهتف وأصرخ</a:t>
            </a:r>
            <a:br>
              <a:rPr lang="ar-EG" sz="8000" b="1" dirty="0" smtClean="0"/>
            </a:br>
            <a:r>
              <a:rPr lang="ar-EG" sz="8000" b="1" dirty="0" smtClean="0"/>
              <a:t>أهلل بك سيدي</a:t>
            </a:r>
            <a:br>
              <a:rPr lang="ar-EG" sz="8000" b="1" dirty="0" smtClean="0"/>
            </a:br>
            <a:r>
              <a:rPr lang="ar-EG" sz="8000" b="1" dirty="0" smtClean="0"/>
              <a:t>أعلن بك نصرتي</a:t>
            </a:r>
            <a:br>
              <a:rPr lang="ar-EG" sz="8000" b="1" dirty="0" smtClean="0"/>
            </a:br>
            <a:r>
              <a:rPr lang="ar-EG" sz="8000" b="1" dirty="0" smtClean="0"/>
              <a:t>أنت ملجأي</a:t>
            </a:r>
          </a:p>
          <a:p>
            <a:pPr algn="ctr"/>
            <a:r>
              <a:rPr lang="ar-EG" sz="8000" b="1" dirty="0" smtClean="0"/>
              <a:t/>
            </a:r>
            <a:br>
              <a:rPr lang="ar-EG" sz="8000" b="1" dirty="0" smtClean="0"/>
            </a:br>
            <a:endParaRPr lang="ar-EG" sz="9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-734433"/>
            <a:ext cx="9982199" cy="94212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EG" sz="8000" b="1" dirty="0" smtClean="0"/>
              <a:t/>
            </a:r>
            <a:br>
              <a:rPr lang="ar-EG" sz="8000" b="1" dirty="0" smtClean="0"/>
            </a:br>
            <a:r>
              <a:rPr lang="ar-EG" sz="8000" b="1" dirty="0" smtClean="0"/>
              <a:t> (وأغني من مثلك </a:t>
            </a:r>
          </a:p>
          <a:p>
            <a:pPr algn="ctr">
              <a:lnSpc>
                <a:spcPct val="150000"/>
              </a:lnSpc>
            </a:pPr>
            <a:r>
              <a:rPr lang="ar-EG" sz="8000" b="1" dirty="0" smtClean="0"/>
              <a:t>أغني من مثلك)2</a:t>
            </a:r>
          </a:p>
          <a:p>
            <a:pPr algn="ctr">
              <a:lnSpc>
                <a:spcPct val="150000"/>
              </a:lnSpc>
            </a:pPr>
            <a:r>
              <a:rPr lang="ar-EG" sz="8000" b="1" dirty="0" smtClean="0"/>
              <a:t/>
            </a:r>
            <a:br>
              <a:rPr lang="ar-EG" sz="8000" b="1" dirty="0" smtClean="0"/>
            </a:br>
            <a:endParaRPr lang="ar-EG" sz="9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 smtClean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468067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1727</TotalTime>
  <Words>18</Words>
  <Application>Microsoft Office PowerPoint</Application>
  <PresentationFormat>عرض على الشاشة (3:4)‏</PresentationFormat>
  <Paragraphs>12</Paragraphs>
  <Slides>7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7</vt:i4>
      </vt:variant>
    </vt:vector>
  </HeadingPairs>
  <TitlesOfParts>
    <vt:vector size="8" baseType="lpstr">
      <vt:lpstr>Office Theme</vt:lpstr>
      <vt:lpstr>الشريحة 1</vt:lpstr>
      <vt:lpstr>الشريحة 2</vt:lpstr>
      <vt:lpstr>الشريحة 3</vt:lpstr>
      <vt:lpstr>الشريحة 4</vt:lpstr>
      <vt:lpstr>الشريحة 5</vt:lpstr>
      <vt:lpstr>الشريحة 6</vt:lpstr>
      <vt:lpstr>الشريحة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216</cp:revision>
  <dcterms:created xsi:type="dcterms:W3CDTF">2021-12-07T14:30:00Z</dcterms:created>
  <dcterms:modified xsi:type="dcterms:W3CDTF">2022-05-09T12:30:12Z</dcterms:modified>
</cp:coreProperties>
</file>