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395" r:id="rId4"/>
    <p:sldId id="396" r:id="rId5"/>
    <p:sldId id="397" r:id="rId6"/>
    <p:sldId id="398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3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خذني بقرب قلبك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925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(خذني بقرب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قلبك </a:t>
            </a:r>
            <a:r>
              <a:rPr lang="ar-EG" sz="8000" b="1" dirty="0" smtClean="0"/>
              <a:t>فأعبدك)2</a:t>
            </a:r>
            <a:br>
              <a:rPr lang="ar-EG" sz="8000" b="1" dirty="0" smtClean="0"/>
            </a:br>
            <a:r>
              <a:rPr lang="ar-EG" sz="8000" b="1" dirty="0" smtClean="0"/>
              <a:t>(وأغني من مثلك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أغني </a:t>
            </a:r>
            <a:r>
              <a:rPr lang="ar-EG" sz="8000" b="1" dirty="0" smtClean="0"/>
              <a:t>من مثلك)2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449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أبي أنت وإلهي</a:t>
            </a:r>
            <a:br>
              <a:rPr lang="ar-EG" sz="8000" b="1" dirty="0" smtClean="0"/>
            </a:br>
            <a:r>
              <a:rPr lang="ar-EG" sz="8000" b="1" dirty="0" smtClean="0"/>
              <a:t>صخرة خلاصي</a:t>
            </a:r>
            <a:br>
              <a:rPr lang="ar-EG" sz="8000" b="1" dirty="0" smtClean="0"/>
            </a:br>
            <a:r>
              <a:rPr lang="ar-EG" sz="8000" b="1" dirty="0" smtClean="0"/>
              <a:t>حافظ العهد والأمانة</a:t>
            </a:r>
            <a:br>
              <a:rPr lang="ar-EG" sz="8000" b="1" dirty="0" smtClean="0"/>
            </a:br>
            <a:r>
              <a:rPr lang="ar-EG" sz="8000" b="1" dirty="0" smtClean="0"/>
              <a:t>لا تنكر نفسك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25285"/>
            <a:ext cx="9982199" cy="5727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رافع رأسي أنتظرك</a:t>
            </a:r>
            <a:br>
              <a:rPr lang="ar-EG" sz="8000" b="1" dirty="0" smtClean="0"/>
            </a:br>
            <a:r>
              <a:rPr lang="ar-EG" sz="8000" b="1" dirty="0" smtClean="0"/>
              <a:t>حسب وعدك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568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لذا أهتف وأصرخ</a:t>
            </a:r>
            <a:br>
              <a:rPr lang="ar-EG" sz="8000" b="1" dirty="0" smtClean="0"/>
            </a:br>
            <a:r>
              <a:rPr lang="ar-EG" sz="8000" b="1" dirty="0" smtClean="0"/>
              <a:t>أهلل بك سيدي</a:t>
            </a:r>
            <a:br>
              <a:rPr lang="ar-EG" sz="8000" b="1" dirty="0" smtClean="0"/>
            </a:br>
            <a:r>
              <a:rPr lang="ar-EG" sz="8000" b="1" dirty="0" smtClean="0"/>
              <a:t>أعلن بك نصرتي</a:t>
            </a:r>
            <a:br>
              <a:rPr lang="ar-EG" sz="8000" b="1" dirty="0" smtClean="0"/>
            </a:br>
            <a:r>
              <a:rPr lang="ar-EG" sz="8000" b="1" dirty="0" smtClean="0"/>
              <a:t>أنت ملجأي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734433"/>
            <a:ext cx="9982199" cy="9421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(وأغني من مثلك </a:t>
            </a:r>
          </a:p>
          <a:p>
            <a:pPr algn="ctr">
              <a:lnSpc>
                <a:spcPct val="150000"/>
              </a:lnSpc>
            </a:pPr>
            <a:r>
              <a:rPr lang="ar-EG" sz="8000" b="1" dirty="0" smtClean="0"/>
              <a:t>أغني من مثلك)2</a:t>
            </a:r>
          </a:p>
          <a:p>
            <a:pPr algn="ctr">
              <a:lnSpc>
                <a:spcPct val="150000"/>
              </a:lnSpc>
            </a:pP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1727</TotalTime>
  <Words>18</Words>
  <Application>Microsoft Office PowerPoint</Application>
  <PresentationFormat>عرض على الشاشة (3:4)‏</PresentationFormat>
  <Paragraphs>12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216</cp:revision>
  <dcterms:created xsi:type="dcterms:W3CDTF">2021-12-07T14:30:00Z</dcterms:created>
  <dcterms:modified xsi:type="dcterms:W3CDTF">2022-05-09T12:30:12Z</dcterms:modified>
</cp:coreProperties>
</file>