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5" r:id="rId4"/>
    <p:sldId id="396" r:id="rId5"/>
    <p:sldId id="402" r:id="rId6"/>
    <p:sldId id="398" r:id="rId7"/>
    <p:sldId id="403" r:id="rId8"/>
    <p:sldId id="400" r:id="rId9"/>
    <p:sldId id="404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خلني</a:t>
            </a:r>
            <a:r>
              <a:rPr lang="ar-EG" sz="7200" b="1" dirty="0" smtClean="0"/>
              <a:t> قرب الصليب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449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 خليني قرب </a:t>
            </a:r>
            <a:r>
              <a:rPr lang="ar-EG" sz="8000" b="1" dirty="0" smtClean="0"/>
              <a:t>الصليب </a:t>
            </a:r>
          </a:p>
          <a:p>
            <a:pPr algn="ctr"/>
            <a:r>
              <a:rPr lang="ar-EG" sz="8000" b="1" dirty="0" smtClean="0"/>
              <a:t>  حيث </a:t>
            </a:r>
            <a:r>
              <a:rPr lang="ar-EG" sz="8000" b="1" dirty="0" smtClean="0"/>
              <a:t>سال المجرى</a:t>
            </a:r>
            <a:br>
              <a:rPr lang="ar-EG" sz="8000" b="1" dirty="0" smtClean="0"/>
            </a:br>
            <a:r>
              <a:rPr lang="ar-EG" sz="8000" b="1" dirty="0" smtClean="0"/>
              <a:t>من دم </a:t>
            </a:r>
            <a:r>
              <a:rPr lang="ar-EG" sz="8000" b="1" dirty="0" err="1" smtClean="0"/>
              <a:t>الفادى</a:t>
            </a:r>
            <a:r>
              <a:rPr lang="ar-EG" sz="8000" b="1" dirty="0" smtClean="0"/>
              <a:t> الحبيب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داء </a:t>
            </a:r>
            <a:r>
              <a:rPr lang="ar-EG" sz="8000" b="1" dirty="0" smtClean="0"/>
              <a:t>نفسي يبرأ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11203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القرار: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في الصليبْ، في الصليبْ</a:t>
            </a:r>
            <a:br>
              <a:rPr lang="ar-EG" sz="8000" b="1" dirty="0" smtClean="0"/>
            </a:br>
            <a:r>
              <a:rPr lang="ar-EG" sz="8000" b="1" dirty="0" smtClean="0"/>
              <a:t>راحتي بلْ فخري</a:t>
            </a:r>
            <a:br>
              <a:rPr lang="ar-EG" sz="8000" b="1" dirty="0" smtClean="0"/>
            </a:br>
            <a:r>
              <a:rPr lang="ar-EG" sz="8000" b="1" dirty="0" smtClean="0"/>
              <a:t>في حياتي وكذا</a:t>
            </a:r>
            <a:br>
              <a:rPr lang="ar-EG" sz="8000" b="1" dirty="0" smtClean="0"/>
            </a:br>
            <a:r>
              <a:rPr lang="ar-EG" sz="8000" b="1" dirty="0" smtClean="0"/>
              <a:t>بعدَ دفنِ القبرِ</a:t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2 – </a:t>
            </a:r>
          </a:p>
          <a:p>
            <a:pPr algn="ctr" rtl="1"/>
            <a:r>
              <a:rPr lang="ar-EG" sz="8000" b="1" dirty="0" smtClean="0"/>
              <a:t>قد محا عندَ الصليبْ</a:t>
            </a:r>
            <a:br>
              <a:rPr lang="ar-EG" sz="8000" b="1" dirty="0" smtClean="0"/>
            </a:br>
            <a:r>
              <a:rPr lang="ar-EG" sz="8000" b="1" dirty="0" smtClean="0"/>
              <a:t>دمُ ربي إثمي</a:t>
            </a:r>
            <a:br>
              <a:rPr lang="ar-EG" sz="8000" b="1" dirty="0" smtClean="0"/>
            </a:br>
            <a:r>
              <a:rPr lang="ar-EG" sz="8000" b="1" dirty="0" smtClean="0"/>
              <a:t>وعنِ القلبِ الكئيبْ</a:t>
            </a:r>
            <a:br>
              <a:rPr lang="ar-EG" sz="8000" b="1" dirty="0" smtClean="0"/>
            </a:br>
            <a:r>
              <a:rPr lang="ar-EG" sz="8000" b="1" dirty="0" smtClean="0"/>
              <a:t>زال كلُّ الهمِّ</a:t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11203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القرار: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في الصليبْ، في الصليبْ</a:t>
            </a:r>
            <a:br>
              <a:rPr lang="ar-EG" sz="8000" b="1" dirty="0" smtClean="0"/>
            </a:br>
            <a:r>
              <a:rPr lang="ar-EG" sz="8000" b="1" dirty="0" smtClean="0"/>
              <a:t>راحتي بلْ فخري</a:t>
            </a:r>
            <a:br>
              <a:rPr lang="ar-EG" sz="8000" b="1" dirty="0" smtClean="0"/>
            </a:br>
            <a:r>
              <a:rPr lang="ar-EG" sz="8000" b="1" dirty="0" smtClean="0"/>
              <a:t>في حياتي وكذا</a:t>
            </a:r>
            <a:br>
              <a:rPr lang="ar-EG" sz="8000" b="1" dirty="0" smtClean="0"/>
            </a:br>
            <a:r>
              <a:rPr lang="ar-EG" sz="8000" b="1" dirty="0" smtClean="0"/>
              <a:t>بعدَ دفنِ القبرِ</a:t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02585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3-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 قد رأينا في الصليبْ</a:t>
            </a:r>
            <a:br>
              <a:rPr lang="ar-EG" sz="8000" b="1" dirty="0" smtClean="0"/>
            </a:br>
            <a:r>
              <a:rPr lang="ar-EG" sz="8000" b="1" dirty="0" smtClean="0"/>
              <a:t>قوةَ الرَّحمانِ</a:t>
            </a:r>
            <a:br>
              <a:rPr lang="ar-EG" sz="8000" b="1" dirty="0" smtClean="0"/>
            </a:br>
            <a:r>
              <a:rPr lang="ar-EG" sz="8000" b="1" dirty="0" smtClean="0"/>
              <a:t>إذ بدا أمرٌ عجيبْ</a:t>
            </a:r>
            <a:br>
              <a:rPr lang="ar-EG" sz="8000" b="1" dirty="0" smtClean="0"/>
            </a:br>
            <a:r>
              <a:rPr lang="ar-EG" sz="8000" b="1" dirty="0" smtClean="0"/>
              <a:t>فديةٌ للجاني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11203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القرار: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في الصليبْ، في الصليبْ</a:t>
            </a:r>
            <a:br>
              <a:rPr lang="ar-EG" sz="8000" b="1" dirty="0" smtClean="0"/>
            </a:br>
            <a:r>
              <a:rPr lang="ar-EG" sz="8000" b="1" dirty="0" smtClean="0"/>
              <a:t>راحتي بلْ فخري</a:t>
            </a:r>
            <a:br>
              <a:rPr lang="ar-EG" sz="8000" b="1" dirty="0" smtClean="0"/>
            </a:br>
            <a:r>
              <a:rPr lang="ar-EG" sz="8000" b="1" dirty="0" smtClean="0"/>
              <a:t>في حياتي وكذا</a:t>
            </a:r>
            <a:br>
              <a:rPr lang="ar-EG" sz="8000" b="1" dirty="0" smtClean="0"/>
            </a:br>
            <a:r>
              <a:rPr lang="ar-EG" sz="8000" b="1" dirty="0" smtClean="0"/>
              <a:t>بعدَ دفنِ القبرِ</a:t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28992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4- </a:t>
            </a:r>
          </a:p>
          <a:p>
            <a:pPr algn="ctr"/>
            <a:r>
              <a:rPr lang="ar-EG" sz="8000" b="1" dirty="0" smtClean="0"/>
              <a:t>مَن قضى فوقَ الصليبْ</a:t>
            </a:r>
            <a:br>
              <a:rPr lang="ar-EG" sz="8000" b="1" dirty="0" smtClean="0"/>
            </a:br>
            <a:r>
              <a:rPr lang="ar-EG" sz="8000" b="1" dirty="0" smtClean="0"/>
              <a:t>ذاك جلُّ القصدِ</a:t>
            </a:r>
            <a:br>
              <a:rPr lang="ar-EG" sz="8000" b="1" dirty="0" smtClean="0"/>
            </a:br>
            <a:r>
              <a:rPr lang="ar-EG" sz="8000" b="1" dirty="0" smtClean="0"/>
              <a:t>سأراهُ عن قريبْ</a:t>
            </a:r>
            <a:br>
              <a:rPr lang="ar-EG" sz="8000" b="1" dirty="0" smtClean="0"/>
            </a:br>
            <a:r>
              <a:rPr lang="ar-EG" sz="8000" b="1" dirty="0" smtClean="0"/>
              <a:t>فوقَ عرشِ المجدِ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11203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القرار: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في الصليبْ، في الصليبْ</a:t>
            </a:r>
            <a:br>
              <a:rPr lang="ar-EG" sz="8000" b="1" dirty="0" smtClean="0"/>
            </a:br>
            <a:r>
              <a:rPr lang="ar-EG" sz="8000" b="1" dirty="0" smtClean="0"/>
              <a:t>راحتي بلْ فخري</a:t>
            </a:r>
            <a:br>
              <a:rPr lang="ar-EG" sz="8000" b="1" dirty="0" smtClean="0"/>
            </a:br>
            <a:r>
              <a:rPr lang="ar-EG" sz="8000" b="1" dirty="0" smtClean="0"/>
              <a:t>في حياتي وكذا</a:t>
            </a:r>
            <a:br>
              <a:rPr lang="ar-EG" sz="8000" b="1" dirty="0" smtClean="0"/>
            </a:br>
            <a:r>
              <a:rPr lang="ar-EG" sz="8000" b="1" dirty="0" smtClean="0"/>
              <a:t>بعدَ دفنِ القبرِ</a:t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1731</TotalTime>
  <Words>32</Words>
  <Application>Microsoft Office PowerPoint</Application>
  <PresentationFormat>عرض على الشاشة (3:4)‏</PresentationFormat>
  <Paragraphs>20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218</cp:revision>
  <dcterms:created xsi:type="dcterms:W3CDTF">2021-12-07T14:30:00Z</dcterms:created>
  <dcterms:modified xsi:type="dcterms:W3CDTF">2022-05-09T12:37:07Z</dcterms:modified>
</cp:coreProperties>
</file>