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خليني</a:t>
            </a:r>
            <a:r>
              <a:rPr lang="ar-EG" sz="7200" b="1" dirty="0"/>
              <a:t> أقدر أبوتك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1- </a:t>
            </a:r>
            <a:endParaRPr lang="ar-EG" sz="7200" b="1" dirty="0"/>
          </a:p>
          <a:p>
            <a:pPr algn="ctr"/>
            <a:r>
              <a:rPr lang="ar-EG" sz="7200" b="1" dirty="0"/>
              <a:t>خليني أقدر أبوتك </a:t>
            </a:r>
          </a:p>
          <a:p>
            <a:pPr algn="ctr"/>
            <a:r>
              <a:rPr lang="ar-EG" sz="7200" b="1" dirty="0"/>
              <a:t>وفديتك بروح خشوع</a:t>
            </a:r>
            <a:br>
              <a:rPr lang="ar-EG" sz="7200" b="1" dirty="0"/>
            </a:br>
            <a:r>
              <a:rPr lang="ar-EG" sz="7200" b="1" dirty="0"/>
              <a:t>وأسجد بحمد لنعمتك </a:t>
            </a:r>
          </a:p>
          <a:p>
            <a:pPr algn="ctr"/>
            <a:r>
              <a:rPr lang="ar-EG" sz="7200" b="1" dirty="0"/>
              <a:t>ومحبتك لينا في يسوع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849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خليني</a:t>
            </a:r>
            <a:r>
              <a:rPr lang="ar-EG" sz="7200" b="1" dirty="0"/>
              <a:t> أعيش عمري </a:t>
            </a:r>
          </a:p>
          <a:p>
            <a:pPr algn="ctr"/>
            <a:r>
              <a:rPr lang="ar-EG" sz="7200" b="1" dirty="0"/>
              <a:t>اللي باقي ع الأرض ليك</a:t>
            </a:r>
            <a:br>
              <a:rPr lang="ar-EG" sz="7200" b="1" dirty="0"/>
            </a:br>
            <a:r>
              <a:rPr lang="ar-EG" sz="7200" b="1" dirty="0"/>
              <a:t>يكفي اللي ضاع من بين </a:t>
            </a:r>
          </a:p>
          <a:p>
            <a:pPr algn="ctr"/>
            <a:r>
              <a:rPr lang="ar-EG" sz="7200" b="1" dirty="0"/>
              <a:t>ايدي وأنا اسمي ليك )2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8256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(يا أب يحبني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يا حب يردني)2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يا قلب يضمني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يارب</a:t>
            </a:r>
            <a:r>
              <a:rPr lang="ar-EG" sz="7200" b="1" dirty="0">
                <a:solidFill>
                  <a:srgbClr val="003300"/>
                </a:solidFill>
              </a:rPr>
              <a:t> ارفعني ليك)2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98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2- </a:t>
            </a:r>
            <a:endParaRPr lang="ar-EG" sz="7200" b="1" dirty="0"/>
          </a:p>
          <a:p>
            <a:pPr algn="ctr"/>
            <a:r>
              <a:rPr lang="ar-EG" sz="7200" b="1" dirty="0"/>
              <a:t>خليني أقدم برأفتك </a:t>
            </a:r>
          </a:p>
          <a:p>
            <a:pPr algn="ctr"/>
            <a:r>
              <a:rPr lang="ar-EG" sz="7200" b="1" dirty="0"/>
              <a:t>حياتي </a:t>
            </a:r>
            <a:r>
              <a:rPr lang="ar-EG" sz="7200" b="1" dirty="0" err="1"/>
              <a:t>لك</a:t>
            </a:r>
            <a:r>
              <a:rPr lang="ar-EG" sz="7200" b="1" dirty="0"/>
              <a:t> وكل </a:t>
            </a:r>
            <a:r>
              <a:rPr lang="ar-EG" sz="7200" b="1" dirty="0" err="1"/>
              <a:t>شئ</a:t>
            </a:r>
            <a:br>
              <a:rPr lang="ar-EG" sz="7200" b="1" dirty="0"/>
            </a:br>
            <a:r>
              <a:rPr lang="ar-EG" sz="7200" b="1" dirty="0"/>
              <a:t>ثبت جذوري في كرمتك </a:t>
            </a:r>
          </a:p>
          <a:p>
            <a:pPr algn="ctr"/>
            <a:r>
              <a:rPr lang="ar-EG" sz="7200" b="1" dirty="0"/>
              <a:t>نقيني بالحق </a:t>
            </a:r>
            <a:r>
              <a:rPr lang="ar-EG" sz="7200" b="1" dirty="0" err="1"/>
              <a:t>المضيئ</a:t>
            </a:r>
            <a:r>
              <a:rPr lang="ar-EG" sz="7200" b="1" dirty="0"/>
              <a:t>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26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(خليني أكون غصن </a:t>
            </a:r>
          </a:p>
          <a:p>
            <a:pPr algn="ctr" rtl="1"/>
            <a:r>
              <a:rPr lang="ar-EG" sz="7200" b="1" dirty="0"/>
              <a:t>في مسيحي مليان ثمار</a:t>
            </a:r>
            <a:br>
              <a:rPr lang="ar-EG" sz="7200" b="1" dirty="0"/>
            </a:br>
            <a:r>
              <a:rPr lang="ar-EG" sz="7200" b="1" dirty="0"/>
              <a:t>أشهد بروحك وبكلامك </a:t>
            </a:r>
          </a:p>
          <a:p>
            <a:pPr algn="ctr" rtl="1"/>
            <a:r>
              <a:rPr lang="ar-EG" sz="7200" b="1"/>
              <a:t>عن اختبـــــــــــــــار</a:t>
            </a:r>
            <a:r>
              <a:rPr lang="ar-EG" sz="7200" b="1" dirty="0"/>
              <a:t>)2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8256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(يا أب يحبني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يا حب يردني)2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يا قلب يضمني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يارب</a:t>
            </a:r>
            <a:r>
              <a:rPr lang="ar-EG" sz="7200" b="1" dirty="0">
                <a:solidFill>
                  <a:srgbClr val="003300"/>
                </a:solidFill>
              </a:rPr>
              <a:t> ارفعني ليك)2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326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</TotalTime>
  <Words>124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217</cp:revision>
  <dcterms:created xsi:type="dcterms:W3CDTF">2021-12-07T14:30:00Z</dcterms:created>
  <dcterms:modified xsi:type="dcterms:W3CDTF">2024-07-18T12:40:31Z</dcterms:modified>
</cp:coreProperties>
</file>