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40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دم </a:t>
            </a:r>
            <a:r>
              <a:rPr lang="ar-EG" sz="7200" b="1" dirty="0" smtClean="0"/>
              <a:t>يسوع غالي وثمين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90679"/>
            <a:ext cx="9982199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 smtClean="0"/>
              <a:t>القرار</a:t>
            </a:r>
            <a:endParaRPr lang="ar-EG" sz="6000" b="1" dirty="0" smtClean="0"/>
          </a:p>
          <a:p>
            <a:pPr algn="ctr" rtl="1"/>
            <a:r>
              <a:rPr lang="ar-SA" sz="8000" b="1" dirty="0" smtClean="0"/>
              <a:t>دم </a:t>
            </a:r>
            <a:r>
              <a:rPr lang="ar-SA" sz="8000" b="1" dirty="0" smtClean="0"/>
              <a:t>يسوع غالي وثمين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دم </a:t>
            </a:r>
            <a:r>
              <a:rPr lang="ar-SA" sz="8000" b="1" dirty="0" err="1" smtClean="0"/>
              <a:t>بيشفع</a:t>
            </a:r>
            <a:r>
              <a:rPr lang="ar-SA" sz="8000" b="1" dirty="0" smtClean="0"/>
              <a:t> في الملايين</a:t>
            </a:r>
          </a:p>
          <a:p>
            <a:pPr algn="ctr" rtl="1"/>
            <a:r>
              <a:rPr lang="ar-SA" sz="8000" b="1" dirty="0" smtClean="0"/>
              <a:t>دم </a:t>
            </a:r>
            <a:r>
              <a:rPr lang="ar-SA" sz="8000" b="1" dirty="0" err="1" smtClean="0"/>
              <a:t>بيشفي</a:t>
            </a:r>
            <a:r>
              <a:rPr lang="ar-SA" sz="8000" b="1" dirty="0" smtClean="0"/>
              <a:t> جروح وأنين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دم </a:t>
            </a:r>
            <a:r>
              <a:rPr lang="ar-SA" sz="8000" b="1" dirty="0" smtClean="0"/>
              <a:t>بتشهد عنه سنين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4089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1-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(</a:t>
            </a:r>
            <a:r>
              <a:rPr lang="ar-SA" sz="8000" b="1" dirty="0" smtClean="0"/>
              <a:t>دم </a:t>
            </a:r>
            <a:r>
              <a:rPr lang="ar-SA" sz="8000" b="1" dirty="0" err="1" smtClean="0"/>
              <a:t>بيعلن</a:t>
            </a:r>
            <a:r>
              <a:rPr lang="ar-SA" sz="8000" b="1" dirty="0" smtClean="0"/>
              <a:t> انتصارات </a:t>
            </a:r>
            <a:endParaRPr lang="ar-EG" sz="8000" b="1" dirty="0" smtClean="0"/>
          </a:p>
          <a:p>
            <a:pPr algn="ctr" rtl="1"/>
            <a:r>
              <a:rPr lang="ar-SA" sz="8000" b="1" dirty="0" err="1" smtClean="0"/>
              <a:t>وبيسحق</a:t>
            </a:r>
            <a:r>
              <a:rPr lang="ar-SA" sz="8000" b="1" dirty="0" smtClean="0"/>
              <a:t> </a:t>
            </a:r>
            <a:r>
              <a:rPr lang="ar-SA" sz="8000" b="1" dirty="0" smtClean="0"/>
              <a:t>رأس الحيات</a:t>
            </a:r>
            <a:r>
              <a:rPr lang="ar-SA" sz="8000" b="1" dirty="0" smtClean="0"/>
              <a:t>) 2</a:t>
            </a:r>
            <a:endParaRPr lang="ar-SA" sz="8000" b="1" dirty="0" smtClean="0"/>
          </a:p>
          <a:p>
            <a:pPr algn="ctr" rtl="1"/>
            <a:r>
              <a:rPr lang="ar-SA" sz="8000" b="1" dirty="0" smtClean="0"/>
              <a:t>دم </a:t>
            </a:r>
            <a:r>
              <a:rPr lang="ar-SA" sz="8000" b="1" dirty="0" err="1" smtClean="0"/>
              <a:t>بتعلا</a:t>
            </a:r>
            <a:r>
              <a:rPr lang="ar-SA" sz="8000" b="1" dirty="0" smtClean="0"/>
              <a:t> له الهتافات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وأغاني </a:t>
            </a:r>
            <a:r>
              <a:rPr lang="ar-SA" sz="8000" b="1" dirty="0" err="1" smtClean="0"/>
              <a:t>بصنوج</a:t>
            </a:r>
            <a:r>
              <a:rPr lang="ar-SA" sz="8000" b="1" dirty="0" smtClean="0"/>
              <a:t>  </a:t>
            </a:r>
            <a:r>
              <a:rPr lang="ar-SA" sz="8000" b="1" dirty="0" err="1" smtClean="0"/>
              <a:t>والآت</a:t>
            </a:r>
            <a:endParaRPr lang="ar-SA" sz="8000" b="1" dirty="0" smtClean="0"/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90679"/>
            <a:ext cx="9982199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 smtClean="0"/>
              <a:t>القرار</a:t>
            </a:r>
            <a:endParaRPr lang="ar-EG" sz="6000" b="1" dirty="0" smtClean="0"/>
          </a:p>
          <a:p>
            <a:pPr algn="ctr" rtl="1"/>
            <a:r>
              <a:rPr lang="ar-SA" sz="8000" b="1" dirty="0" smtClean="0"/>
              <a:t>دم </a:t>
            </a:r>
            <a:r>
              <a:rPr lang="ar-SA" sz="8000" b="1" dirty="0" smtClean="0"/>
              <a:t>يسوع غالي وثمين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دم </a:t>
            </a:r>
            <a:r>
              <a:rPr lang="ar-SA" sz="8000" b="1" dirty="0" err="1" smtClean="0"/>
              <a:t>بيشفع</a:t>
            </a:r>
            <a:r>
              <a:rPr lang="ar-SA" sz="8000" b="1" dirty="0" smtClean="0"/>
              <a:t> في الملايين</a:t>
            </a:r>
          </a:p>
          <a:p>
            <a:pPr algn="ctr" rtl="1"/>
            <a:r>
              <a:rPr lang="ar-SA" sz="8000" b="1" dirty="0" smtClean="0"/>
              <a:t>دم </a:t>
            </a:r>
            <a:r>
              <a:rPr lang="ar-SA" sz="8000" b="1" dirty="0" err="1" smtClean="0"/>
              <a:t>بيشفي</a:t>
            </a:r>
            <a:r>
              <a:rPr lang="ar-SA" sz="8000" b="1" dirty="0" smtClean="0"/>
              <a:t> جروح وأنين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دم </a:t>
            </a:r>
            <a:r>
              <a:rPr lang="ar-SA" sz="8000" b="1" dirty="0" smtClean="0"/>
              <a:t>بتشهد عنه سنين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</a:t>
            </a:r>
            <a:r>
              <a:rPr lang="ar-SA" sz="8000" b="1" dirty="0" smtClean="0"/>
              <a:t>-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(</a:t>
            </a:r>
            <a:r>
              <a:rPr lang="ar-SA" sz="8000" b="1" dirty="0" err="1" smtClean="0"/>
              <a:t>ده</a:t>
            </a:r>
            <a:r>
              <a:rPr lang="ar-SA" sz="8000" b="1" dirty="0" smtClean="0"/>
              <a:t> بدمك نرفع أعلام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مجدك </a:t>
            </a:r>
            <a:r>
              <a:rPr lang="ar-SA" sz="8000" b="1" dirty="0" smtClean="0"/>
              <a:t>يعلي في كل </a:t>
            </a:r>
            <a:r>
              <a:rPr lang="ar-SA" sz="8000" b="1" dirty="0" smtClean="0"/>
              <a:t>مكان)2</a:t>
            </a:r>
            <a:endParaRPr lang="ar-SA" sz="8000" b="1" dirty="0" smtClean="0"/>
          </a:p>
          <a:p>
            <a:pPr algn="ctr" rtl="1"/>
            <a:r>
              <a:rPr lang="ar-SA" sz="8000" b="1" dirty="0" smtClean="0"/>
              <a:t>نعلن انك رب سلام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نعلن </a:t>
            </a:r>
            <a:r>
              <a:rPr lang="ar-SA" sz="8000" b="1" dirty="0" smtClean="0"/>
              <a:t>ملك ابن الإنسان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90679"/>
            <a:ext cx="9982199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 smtClean="0"/>
              <a:t>القرار</a:t>
            </a:r>
            <a:endParaRPr lang="ar-EG" sz="6000" b="1" dirty="0" smtClean="0"/>
          </a:p>
          <a:p>
            <a:pPr algn="ctr" rtl="1"/>
            <a:r>
              <a:rPr lang="ar-SA" sz="8000" b="1" dirty="0" smtClean="0"/>
              <a:t>دم </a:t>
            </a:r>
            <a:r>
              <a:rPr lang="ar-SA" sz="8000" b="1" dirty="0" smtClean="0"/>
              <a:t>يسوع غالي وثمين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دم </a:t>
            </a:r>
            <a:r>
              <a:rPr lang="ar-SA" sz="8000" b="1" dirty="0" err="1" smtClean="0"/>
              <a:t>بيشفع</a:t>
            </a:r>
            <a:r>
              <a:rPr lang="ar-SA" sz="8000" b="1" dirty="0" smtClean="0"/>
              <a:t> في الملايين</a:t>
            </a:r>
          </a:p>
          <a:p>
            <a:pPr algn="ctr" rtl="1"/>
            <a:r>
              <a:rPr lang="ar-SA" sz="8000" b="1" dirty="0" smtClean="0"/>
              <a:t>دم </a:t>
            </a:r>
            <a:r>
              <a:rPr lang="ar-SA" sz="8000" b="1" dirty="0" err="1" smtClean="0"/>
              <a:t>بيشفي</a:t>
            </a:r>
            <a:r>
              <a:rPr lang="ar-SA" sz="8000" b="1" dirty="0" smtClean="0"/>
              <a:t> جروح وأنين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دم </a:t>
            </a:r>
            <a:r>
              <a:rPr lang="ar-SA" sz="8000" b="1" dirty="0" smtClean="0"/>
              <a:t>بتشهد عنه سنين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3</a:t>
            </a:r>
            <a:r>
              <a:rPr lang="ar-SA" sz="8000" b="1" dirty="0" smtClean="0"/>
              <a:t>-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(</a:t>
            </a:r>
            <a:r>
              <a:rPr lang="ar-SA" sz="8000" b="1" dirty="0" smtClean="0"/>
              <a:t>نرفع اسمك ونعليك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كل </a:t>
            </a:r>
            <a:r>
              <a:rPr lang="ar-SA" sz="8000" b="1" dirty="0" smtClean="0"/>
              <a:t>بلادنا صارت </a:t>
            </a:r>
            <a:r>
              <a:rPr lang="ar-SA" sz="8000" b="1" dirty="0" err="1" smtClean="0"/>
              <a:t>لك</a:t>
            </a:r>
            <a:r>
              <a:rPr lang="ar-SA" sz="8000" b="1" dirty="0" smtClean="0"/>
              <a:t>)2</a:t>
            </a:r>
            <a:endParaRPr lang="ar-SA" sz="8000" b="1" dirty="0" smtClean="0"/>
          </a:p>
          <a:p>
            <a:pPr algn="ctr"/>
            <a:r>
              <a:rPr lang="ar-SA" sz="8000" b="1" dirty="0" smtClean="0"/>
              <a:t>وعدك لينا وعد أكيد </a:t>
            </a:r>
            <a:endParaRPr lang="ar-EG" sz="8000" b="1" dirty="0" smtClean="0"/>
          </a:p>
          <a:p>
            <a:pPr algn="ctr"/>
            <a:r>
              <a:rPr lang="ar-SA" sz="8000" b="1" dirty="0" smtClean="0"/>
              <a:t>تسكن </a:t>
            </a:r>
            <a:r>
              <a:rPr lang="ar-SA" sz="8000" b="1" dirty="0" smtClean="0"/>
              <a:t>فيها يا أغلي مليك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r>
              <a:rPr lang="ar-SA" sz="8000" b="1" dirty="0" smtClean="0"/>
              <a:t> </a:t>
            </a:r>
            <a:br>
              <a:rPr lang="ar-SA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90679"/>
            <a:ext cx="9982199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 smtClean="0"/>
              <a:t>القرار</a:t>
            </a:r>
            <a:endParaRPr lang="ar-EG" sz="6000" b="1" dirty="0" smtClean="0"/>
          </a:p>
          <a:p>
            <a:pPr algn="ctr" rtl="1"/>
            <a:r>
              <a:rPr lang="ar-SA" sz="8000" b="1" dirty="0" smtClean="0"/>
              <a:t>دم </a:t>
            </a:r>
            <a:r>
              <a:rPr lang="ar-SA" sz="8000" b="1" dirty="0" smtClean="0"/>
              <a:t>يسوع غالي وثمين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دم </a:t>
            </a:r>
            <a:r>
              <a:rPr lang="ar-SA" sz="8000" b="1" dirty="0" err="1" smtClean="0"/>
              <a:t>بيشفع</a:t>
            </a:r>
            <a:r>
              <a:rPr lang="ar-SA" sz="8000" b="1" dirty="0" smtClean="0"/>
              <a:t> في الملايين</a:t>
            </a:r>
          </a:p>
          <a:p>
            <a:pPr algn="ctr" rtl="1"/>
            <a:r>
              <a:rPr lang="ar-SA" sz="8000" b="1" dirty="0" smtClean="0"/>
              <a:t>دم </a:t>
            </a:r>
            <a:r>
              <a:rPr lang="ar-SA" sz="8000" b="1" dirty="0" err="1" smtClean="0"/>
              <a:t>بيشفي</a:t>
            </a:r>
            <a:r>
              <a:rPr lang="ar-SA" sz="8000" b="1" dirty="0" smtClean="0"/>
              <a:t> جروح وأنين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دم </a:t>
            </a:r>
            <a:r>
              <a:rPr lang="ar-SA" sz="8000" b="1" dirty="0" smtClean="0"/>
              <a:t>بتشهد عنه سنين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1728</TotalTime>
  <Words>128</Words>
  <Application>Microsoft Office PowerPoint</Application>
  <PresentationFormat>عرض على الشاشة (3:4)‏</PresentationFormat>
  <Paragraphs>44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216</cp:revision>
  <dcterms:created xsi:type="dcterms:W3CDTF">2021-12-07T14:30:00Z</dcterms:created>
  <dcterms:modified xsi:type="dcterms:W3CDTF">2022-05-09T12:48:51Z</dcterms:modified>
</cp:coreProperties>
</file>