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دم </a:t>
            </a:r>
            <a:r>
              <a:rPr lang="ar-EG" sz="7200" b="1" dirty="0" smtClean="0"/>
              <a:t>يسوع غالي وثمين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06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القرار</a:t>
            </a:r>
            <a:endParaRPr lang="ar-EG" sz="6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يسوع غالي وثمين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بيشفع</a:t>
            </a:r>
            <a:r>
              <a:rPr lang="ar-SA" sz="8000" b="1" dirty="0" smtClean="0"/>
              <a:t> في الملايين</a:t>
            </a:r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بيشفي</a:t>
            </a:r>
            <a:r>
              <a:rPr lang="ar-SA" sz="8000" b="1" dirty="0" smtClean="0"/>
              <a:t> جروح وأنين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بتشهد عنه سنين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</a:t>
            </a:r>
            <a:r>
              <a:rPr lang="ar-SA" sz="8000" b="1" dirty="0" smtClean="0"/>
              <a:t>دم </a:t>
            </a:r>
            <a:r>
              <a:rPr lang="ar-SA" sz="8000" b="1" dirty="0" err="1" smtClean="0"/>
              <a:t>بيعلن</a:t>
            </a:r>
            <a:r>
              <a:rPr lang="ar-SA" sz="8000" b="1" dirty="0" smtClean="0"/>
              <a:t> انتصارات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وبيسحق</a:t>
            </a:r>
            <a:r>
              <a:rPr lang="ar-SA" sz="8000" b="1" dirty="0" smtClean="0"/>
              <a:t> </a:t>
            </a:r>
            <a:r>
              <a:rPr lang="ar-SA" sz="8000" b="1" dirty="0" smtClean="0"/>
              <a:t>رأس الحيات</a:t>
            </a:r>
            <a:r>
              <a:rPr lang="ar-SA" sz="8000" b="1" dirty="0" smtClean="0"/>
              <a:t>) 2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بتعلا</a:t>
            </a:r>
            <a:r>
              <a:rPr lang="ar-SA" sz="8000" b="1" dirty="0" smtClean="0"/>
              <a:t> له الهتافات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وأغاني </a:t>
            </a:r>
            <a:r>
              <a:rPr lang="ar-SA" sz="8000" b="1" dirty="0" err="1" smtClean="0"/>
              <a:t>بصنوج</a:t>
            </a:r>
            <a:r>
              <a:rPr lang="ar-SA" sz="8000" b="1" dirty="0" smtClean="0"/>
              <a:t>  </a:t>
            </a:r>
            <a:r>
              <a:rPr lang="ar-SA" sz="8000" b="1" dirty="0" err="1" smtClean="0"/>
              <a:t>والآت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06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القرار</a:t>
            </a:r>
            <a:endParaRPr lang="ar-EG" sz="6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يسوع غالي وثمين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بيشفع</a:t>
            </a:r>
            <a:r>
              <a:rPr lang="ar-SA" sz="8000" b="1" dirty="0" smtClean="0"/>
              <a:t> في الملايين</a:t>
            </a:r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بيشفي</a:t>
            </a:r>
            <a:r>
              <a:rPr lang="ar-SA" sz="8000" b="1" dirty="0" smtClean="0"/>
              <a:t> جروح وأنين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بتشهد عنه سنين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</a:t>
            </a:r>
            <a:r>
              <a:rPr lang="ar-SA" sz="8000" b="1" dirty="0" smtClean="0"/>
              <a:t>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</a:t>
            </a:r>
            <a:r>
              <a:rPr lang="ar-SA" sz="8000" b="1" dirty="0" err="1" smtClean="0"/>
              <a:t>ده</a:t>
            </a:r>
            <a:r>
              <a:rPr lang="ar-SA" sz="8000" b="1" dirty="0" smtClean="0"/>
              <a:t> بدمك نرفع أعلام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مجدك </a:t>
            </a:r>
            <a:r>
              <a:rPr lang="ar-SA" sz="8000" b="1" dirty="0" smtClean="0"/>
              <a:t>يعلي في كل </a:t>
            </a:r>
            <a:r>
              <a:rPr lang="ar-SA" sz="8000" b="1" dirty="0" smtClean="0"/>
              <a:t>مكان)2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نعلن انك رب سلام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نعلن </a:t>
            </a:r>
            <a:r>
              <a:rPr lang="ar-SA" sz="8000" b="1" dirty="0" smtClean="0"/>
              <a:t>ملك ابن الإنسان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06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القرار</a:t>
            </a:r>
            <a:endParaRPr lang="ar-EG" sz="6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يسوع غالي وثمين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بيشفع</a:t>
            </a:r>
            <a:r>
              <a:rPr lang="ar-SA" sz="8000" b="1" dirty="0" smtClean="0"/>
              <a:t> في الملايين</a:t>
            </a:r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بيشفي</a:t>
            </a:r>
            <a:r>
              <a:rPr lang="ar-SA" sz="8000" b="1" dirty="0" smtClean="0"/>
              <a:t> جروح وأنين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بتشهد عنه سنين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</a:t>
            </a:r>
            <a:r>
              <a:rPr lang="ar-SA" sz="8000" b="1" dirty="0" smtClean="0"/>
              <a:t>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</a:t>
            </a:r>
            <a:r>
              <a:rPr lang="ar-SA" sz="8000" b="1" dirty="0" smtClean="0"/>
              <a:t>نرفع اسمك ونعليك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كل </a:t>
            </a:r>
            <a:r>
              <a:rPr lang="ar-SA" sz="8000" b="1" dirty="0" smtClean="0"/>
              <a:t>بلادنا صارت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)2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>وعدك لينا وعد أكيد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تسكن </a:t>
            </a:r>
            <a:r>
              <a:rPr lang="ar-SA" sz="8000" b="1" dirty="0" smtClean="0"/>
              <a:t>فيها يا أغلي مليك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smtClean="0"/>
              <a:t> </a:t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06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القرار</a:t>
            </a:r>
            <a:endParaRPr lang="ar-EG" sz="6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يسوع غالي وثمين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بيشفع</a:t>
            </a:r>
            <a:r>
              <a:rPr lang="ar-SA" sz="8000" b="1" dirty="0" smtClean="0"/>
              <a:t> في الملايين</a:t>
            </a:r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err="1" smtClean="0"/>
              <a:t>بيشفي</a:t>
            </a:r>
            <a:r>
              <a:rPr lang="ar-SA" sz="8000" b="1" dirty="0" smtClean="0"/>
              <a:t> جروح وأنين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دم </a:t>
            </a:r>
            <a:r>
              <a:rPr lang="ar-SA" sz="8000" b="1" dirty="0" smtClean="0"/>
              <a:t>بتشهد عنه سنين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128</Words>
  <Application>Microsoft Office PowerPoint</Application>
  <PresentationFormat>عرض على الشاشة (3:4)‏</PresentationFormat>
  <Paragraphs>44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2022-05-09T12:48:51Z</dcterms:modified>
</cp:coreProperties>
</file>