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دورت </a:t>
            </a:r>
            <a:r>
              <a:rPr lang="ar-EG" sz="7200" b="1" dirty="0" err="1"/>
              <a:t>كتير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65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دورت كتير على شيء يسعدني حاولت ألاقي حاجة تشبعني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وفضلت </a:t>
            </a:r>
            <a:r>
              <a:rPr lang="ar-EG" sz="6600" b="1" dirty="0" err="1"/>
              <a:t>تايه</a:t>
            </a:r>
            <a:r>
              <a:rPr lang="ar-EG" sz="6600" b="1" dirty="0"/>
              <a:t> في الدنيا </a:t>
            </a:r>
            <a:r>
              <a:rPr lang="ar-EG" sz="6600" b="1" dirty="0" err="1"/>
              <a:t>هايم</a:t>
            </a:r>
            <a:r>
              <a:rPr lang="ar-EG" sz="6600" b="1" dirty="0"/>
              <a:t> قلبي لسه عطشان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28600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سمعت واحد </a:t>
            </a:r>
            <a:r>
              <a:rPr lang="ar-EG" sz="7200" b="1" dirty="0" err="1"/>
              <a:t>بيناديني</a:t>
            </a:r>
            <a:r>
              <a:rPr lang="ar-EG" sz="72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قال تعال امسك </a:t>
            </a:r>
            <a:r>
              <a:rPr lang="ar-EG" sz="7200" b="1" dirty="0" err="1"/>
              <a:t>بإيدي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r>
              <a:rPr lang="ar-EG" sz="7200" b="1" dirty="0"/>
              <a:t>أنا عارفك </a:t>
            </a:r>
            <a:r>
              <a:rPr lang="ar-EG" sz="7200" b="1" dirty="0" err="1"/>
              <a:t>دا</a:t>
            </a:r>
            <a:r>
              <a:rPr lang="ar-EG" sz="7200" b="1" dirty="0"/>
              <a:t> أنا خالقك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أنا </a:t>
            </a:r>
            <a:r>
              <a:rPr lang="ar-EG" sz="7200" b="1" dirty="0" err="1"/>
              <a:t>حاسس</a:t>
            </a:r>
            <a:r>
              <a:rPr lang="ar-EG" sz="7200" b="1" dirty="0"/>
              <a:t> بيك</a:t>
            </a: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10394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جيت </a:t>
            </a:r>
            <a:r>
              <a:rPr lang="ar-EG" sz="7200" b="1" dirty="0" err="1"/>
              <a:t>عشانك</a:t>
            </a:r>
            <a:r>
              <a:rPr lang="ar-EG" sz="7200" b="1" dirty="0"/>
              <a:t> يا حبيب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مت بدالك على الصليب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وهبتك حياة </a:t>
            </a:r>
            <a:r>
              <a:rPr lang="ar-EG" sz="7200" b="1" dirty="0" err="1"/>
              <a:t>وإديتك</a:t>
            </a:r>
            <a:r>
              <a:rPr lang="ar-EG" sz="7200" b="1" dirty="0"/>
              <a:t> نجاة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كل ذنوبك مغفورة لك</a:t>
            </a: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شفت </a:t>
            </a:r>
            <a:r>
              <a:rPr lang="ar-EG" sz="7200" b="1" dirty="0" err="1"/>
              <a:t>إيده</a:t>
            </a:r>
            <a:r>
              <a:rPr lang="ar-EG" sz="7200" b="1" dirty="0"/>
              <a:t> ممدودة لي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بلمسة شافية فتح عيني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نور طريقي غير حياتي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اللي كنت بعيد</a:t>
            </a: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10394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إزاي</a:t>
            </a:r>
            <a:r>
              <a:rPr lang="ar-EG" sz="7200" b="1" dirty="0"/>
              <a:t> ماكنتش </a:t>
            </a:r>
            <a:r>
              <a:rPr lang="ar-EG" sz="7200" b="1" dirty="0" err="1"/>
              <a:t>شايف</a:t>
            </a:r>
            <a:r>
              <a:rPr lang="ar-EG" sz="7200" b="1" dirty="0"/>
              <a:t> ربي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وكنت عايش من غيره جنبي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ركعت قدامه ومسكت في </a:t>
            </a:r>
            <a:r>
              <a:rPr lang="ar-EG" sz="7200" b="1" dirty="0" err="1"/>
              <a:t>إيده</a:t>
            </a:r>
            <a:r>
              <a:rPr lang="ar-EG" sz="7200" b="1" dirty="0"/>
              <a:t> صرخت بأعلى صوت</a:t>
            </a: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10394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حياتي تبقى ليك اليوم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تشهد عن يسوع وتقول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هو ده الطريق وهو المليك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هو ده إلهي الأبدي</a:t>
            </a: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تعال وسلم حياتك قدامه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دا</a:t>
            </a:r>
            <a:r>
              <a:rPr lang="ar-EG" sz="7200" b="1" dirty="0"/>
              <a:t> هو إلهك </a:t>
            </a:r>
            <a:r>
              <a:rPr lang="ar-EG" sz="7200" b="1" dirty="0" err="1"/>
              <a:t>وحاسس</a:t>
            </a:r>
            <a:r>
              <a:rPr lang="ar-EG" sz="7200" b="1" dirty="0"/>
              <a:t> بحالك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هايديلك</a:t>
            </a:r>
            <a:r>
              <a:rPr lang="ar-EG" sz="7200" b="1" dirty="0"/>
              <a:t> قوة ويضمن لك نصرة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على كل خطية ما ترنم </a:t>
            </a:r>
            <a:r>
              <a:rPr lang="ar-EG" sz="7200" b="1" dirty="0" err="1"/>
              <a:t>معايا</a:t>
            </a: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10394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حياتي تبقى ليك اليوم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تشهد عن يسوع وتقول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هو ده الطريق وهو المليك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هو ده إلهي الأبدي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56056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138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2024-03-20T13:29:14Z</dcterms:modified>
</cp:coreProperties>
</file>