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95" r:id="rId4"/>
    <p:sldId id="396" r:id="rId5"/>
    <p:sldId id="397" r:id="rId6"/>
    <p:sldId id="39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دي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ايديك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محاوطاني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err="1" smtClean="0"/>
              <a:t>دي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إيديك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محاوطاني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حضنك </a:t>
            </a:r>
            <a:r>
              <a:rPr lang="ar-EG" sz="8000" b="1" dirty="0" smtClean="0"/>
              <a:t>وضماني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وعنايه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إلهيـــه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هى</a:t>
            </a:r>
            <a:r>
              <a:rPr lang="ar-EG" sz="8000" b="1" dirty="0" smtClean="0"/>
              <a:t> </a:t>
            </a:r>
            <a:r>
              <a:rPr lang="ar-EG" sz="8000" b="1" dirty="0" smtClean="0"/>
              <a:t>كل </a:t>
            </a:r>
            <a:r>
              <a:rPr lang="ar-EG" sz="8000" b="1" dirty="0" smtClean="0"/>
              <a:t>ضماني)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r>
              <a:rPr lang="ar-EG" sz="8000" b="1" dirty="0" err="1" smtClean="0"/>
              <a:t>دي</a:t>
            </a:r>
            <a:r>
              <a:rPr lang="ar-EG" sz="8000" b="1" dirty="0" smtClean="0"/>
              <a:t> حياتي تشهد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توصف غني رعايتك</a:t>
            </a:r>
            <a:br>
              <a:rPr lang="ar-EG" sz="8000" b="1" dirty="0" smtClean="0"/>
            </a:br>
            <a:r>
              <a:rPr lang="ar-EG" sz="8000" b="1" dirty="0" smtClean="0"/>
              <a:t>بعصاك وعكازك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تعلن </a:t>
            </a:r>
            <a:r>
              <a:rPr lang="ar-EG" sz="8000" b="1" dirty="0" smtClean="0"/>
              <a:t>لي عنايتك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err="1" smtClean="0"/>
              <a:t>دي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إيديك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محاوطاني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حضنك </a:t>
            </a:r>
            <a:r>
              <a:rPr lang="ar-EG" sz="8000" b="1" dirty="0" smtClean="0"/>
              <a:t>وضماني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وعنايه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إلهيـــه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هى</a:t>
            </a:r>
            <a:r>
              <a:rPr lang="ar-EG" sz="8000" b="1" dirty="0" smtClean="0"/>
              <a:t> </a:t>
            </a:r>
            <a:r>
              <a:rPr lang="ar-EG" sz="8000" b="1" dirty="0" smtClean="0"/>
              <a:t>كل </a:t>
            </a:r>
            <a:r>
              <a:rPr lang="ar-EG" sz="8000" b="1" dirty="0" smtClean="0"/>
              <a:t>ضماني)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8715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  <a:r>
              <a:rPr lang="ar-EG" sz="8000" b="1" dirty="0" err="1" smtClean="0"/>
              <a:t>مديون</a:t>
            </a:r>
            <a:r>
              <a:rPr lang="ar-EG" sz="8000" b="1" dirty="0" smtClean="0"/>
              <a:t> أنا لحبك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راح </a:t>
            </a:r>
            <a:r>
              <a:rPr lang="ar-EG" sz="8000" b="1" dirty="0" smtClean="0"/>
              <a:t>أعيش حسب قلبك</a:t>
            </a:r>
            <a:br>
              <a:rPr lang="ar-EG" sz="8000" b="1" dirty="0" smtClean="0"/>
            </a:br>
            <a:r>
              <a:rPr lang="ar-EG" sz="8000" b="1" dirty="0" smtClean="0"/>
              <a:t>واحكي بمعروفك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وأشكر </a:t>
            </a:r>
            <a:r>
              <a:rPr lang="ar-EG" sz="8000" b="1" dirty="0" smtClean="0"/>
              <a:t>جزيل كرمك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err="1" smtClean="0"/>
              <a:t>دي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إيديك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محاوطاني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حضنك </a:t>
            </a:r>
            <a:r>
              <a:rPr lang="ar-EG" sz="8000" b="1" dirty="0" smtClean="0"/>
              <a:t>وضماني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وعنايه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إلهيـــه </a:t>
            </a:r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هى</a:t>
            </a:r>
            <a:r>
              <a:rPr lang="ar-EG" sz="8000" b="1" dirty="0" smtClean="0"/>
              <a:t> </a:t>
            </a:r>
            <a:r>
              <a:rPr lang="ar-EG" sz="8000" b="1" dirty="0" smtClean="0"/>
              <a:t>كل </a:t>
            </a:r>
            <a:r>
              <a:rPr lang="ar-EG" sz="8000" b="1" dirty="0" smtClean="0"/>
              <a:t>ضماني)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44</Words>
  <Application>Microsoft Office PowerPoint</Application>
  <PresentationFormat>عرض على الشاشة (3:4)‏</PresentationFormat>
  <Paragraphs>20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2022-05-09T13:01:07Z</dcterms:modified>
</cp:coreProperties>
</file>