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ربي ذراعك قديرة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يا يسوع قلبك متواضع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يسوع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وديع وعشان ذراعك قديرة مش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ممكن </a:t>
            </a:r>
            <a:r>
              <a:rPr lang="ar-EG" sz="8000" b="1" dirty="0" smtClean="0"/>
              <a:t>حد يضيع)2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(ربي ذراعك قديرة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بتشكل </a:t>
            </a:r>
            <a:r>
              <a:rPr lang="ar-EG" sz="8000" b="1" dirty="0" smtClean="0"/>
              <a:t>الجبال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نفس </a:t>
            </a:r>
            <a:r>
              <a:rPr lang="ar-EG" sz="8000" b="1" dirty="0" err="1" smtClean="0"/>
              <a:t>الإيدين</a:t>
            </a:r>
            <a:r>
              <a:rPr lang="ar-EG" sz="8000" b="1" dirty="0" smtClean="0"/>
              <a:t> الحنونة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تمسح </a:t>
            </a:r>
            <a:r>
              <a:rPr lang="ar-EG" sz="8000" b="1" dirty="0" smtClean="0"/>
              <a:t>دموع الأطفال)2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يا يسوع قلبك متواضع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يسوع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وديع وعشان ذراعك قديرة مش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ممكن </a:t>
            </a:r>
            <a:r>
              <a:rPr lang="ar-EG" sz="8000" b="1" dirty="0" smtClean="0"/>
              <a:t>حد يضيع)2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(الأرض كلها ملكك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والكون </a:t>
            </a:r>
            <a:r>
              <a:rPr lang="ar-EG" sz="8000" b="1" dirty="0" err="1" smtClean="0"/>
              <a:t>بيرفع</a:t>
            </a:r>
            <a:r>
              <a:rPr lang="ar-EG" sz="8000" b="1" dirty="0" smtClean="0"/>
              <a:t> حمدك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والملايكة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بتسجد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قلبي </a:t>
            </a:r>
            <a:r>
              <a:rPr lang="ar-EG" sz="8000" b="1" dirty="0" smtClean="0"/>
              <a:t>الصغير </a:t>
            </a:r>
            <a:r>
              <a:rPr lang="ar-EG" sz="8000" b="1" dirty="0" err="1" smtClean="0"/>
              <a:t>بيحبك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يا يسوع قلبك متواضع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يسوع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وديع وعشان ذراعك قديرة مش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ممكن </a:t>
            </a:r>
            <a:r>
              <a:rPr lang="ar-EG" sz="8000" b="1" dirty="0" smtClean="0"/>
              <a:t>حد يضيع)2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(وعارف كل </a:t>
            </a:r>
            <a:r>
              <a:rPr lang="ar-EG" sz="8000" b="1" dirty="0" smtClean="0"/>
              <a:t>أفكاري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حتى السر المكتوم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وتفكرني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لما ببعد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إني </a:t>
            </a:r>
            <a:r>
              <a:rPr lang="ar-EG" sz="8000" b="1" dirty="0" smtClean="0"/>
              <a:t>بالدم مختوم)2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يا يسوع قلبك متواضع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يسوع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وديع وعشان ذراعك قديرة مش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ممكن </a:t>
            </a:r>
            <a:r>
              <a:rPr lang="ar-EG" sz="8000" b="1" dirty="0" smtClean="0"/>
              <a:t>حد يضيع)2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  <a:r>
              <a:rPr lang="ar-EG" sz="8000" b="1" dirty="0" smtClean="0"/>
              <a:t>(</a:t>
            </a:r>
            <a:r>
              <a:rPr lang="ar-EG" sz="8000" b="1" dirty="0" err="1" smtClean="0"/>
              <a:t>معايا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وعينك </a:t>
            </a:r>
            <a:r>
              <a:rPr lang="ar-EG" sz="8000" b="1" dirty="0" smtClean="0"/>
              <a:t>علي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بحبك </a:t>
            </a:r>
            <a:r>
              <a:rPr lang="ar-EG" sz="8000" b="1" dirty="0" err="1" smtClean="0"/>
              <a:t>بتحاوطني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وبقوة </a:t>
            </a:r>
            <a:r>
              <a:rPr lang="ar-EG" sz="8000" b="1" dirty="0" err="1" smtClean="0"/>
              <a:t>إيدك</a:t>
            </a:r>
            <a:r>
              <a:rPr lang="ar-EG" sz="8000" b="1" dirty="0" smtClean="0"/>
              <a:t> تحميني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معاك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مين</a:t>
            </a:r>
            <a:r>
              <a:rPr lang="ar-EG" sz="8000" b="1" dirty="0" smtClean="0"/>
              <a:t> يقدر </a:t>
            </a:r>
            <a:r>
              <a:rPr lang="ar-EG" sz="8000" b="1" dirty="0" smtClean="0"/>
              <a:t>يغلبني)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فديت نفسي من الحفرة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ثبت </a:t>
            </a:r>
            <a:r>
              <a:rPr lang="ar-EG" sz="8000" b="1" dirty="0" smtClean="0"/>
              <a:t>رجلي </a:t>
            </a:r>
            <a:r>
              <a:rPr lang="ar-EG" sz="8000" b="1" dirty="0" err="1" smtClean="0"/>
              <a:t>ع</a:t>
            </a:r>
            <a:r>
              <a:rPr lang="ar-EG" sz="8000" b="1" dirty="0" smtClean="0"/>
              <a:t> الصخرة</a:t>
            </a:r>
            <a:br>
              <a:rPr lang="ar-EG" sz="8000" b="1" dirty="0" smtClean="0"/>
            </a:br>
            <a:r>
              <a:rPr lang="ar-EG" sz="8000" b="1" dirty="0" smtClean="0"/>
              <a:t>وضعت </a:t>
            </a:r>
            <a:r>
              <a:rPr lang="ar-EG" sz="8000" b="1" dirty="0" err="1" smtClean="0"/>
              <a:t>ف</a:t>
            </a:r>
            <a:r>
              <a:rPr lang="ar-EG" sz="8000" b="1" dirty="0" smtClean="0"/>
              <a:t> قلبي ترنيمة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مسيت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شفايفي</a:t>
            </a:r>
            <a:r>
              <a:rPr lang="ar-EG" sz="8000" b="1" dirty="0" smtClean="0"/>
              <a:t> بالجمرة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142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2022-05-09T13:13:50Z</dcterms:modified>
</cp:coreProperties>
</file>