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397"/>
            <p14:sldId id="398"/>
            <p14:sldId id="3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3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ربي سبيت قلبي </a:t>
            </a:r>
            <a:r>
              <a:rPr lang="ar-EG" sz="7200" b="1" dirty="0" err="1"/>
              <a:t>بودادك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0474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</a:t>
            </a:r>
            <a:br>
              <a:rPr lang="ar-EG" sz="6600" b="1" dirty="0"/>
            </a:br>
            <a:r>
              <a:rPr lang="ar-EG" sz="6600" b="1" dirty="0"/>
              <a:t>ربي سبيت قلبي بودادك</a:t>
            </a:r>
            <a:br>
              <a:rPr lang="ar-EG" sz="6600" b="1" dirty="0"/>
            </a:br>
            <a:r>
              <a:rPr lang="ar-EG" sz="6600" b="1" dirty="0"/>
              <a:t>أخذت كل عقلي بجمالك</a:t>
            </a:r>
            <a:br>
              <a:rPr lang="ar-EG" sz="6600" b="1" dirty="0"/>
            </a:br>
            <a:r>
              <a:rPr lang="ar-EG" sz="6600" b="1" dirty="0"/>
              <a:t>لذا فنفسي تهتفن في ذهول</a:t>
            </a:r>
            <a:br>
              <a:rPr lang="ar-EG" sz="6600" b="1" dirty="0"/>
            </a:br>
            <a:r>
              <a:rPr lang="ar-EG" sz="6600" b="1" dirty="0"/>
              <a:t>(وكل عرق في ينبض يقول)2</a:t>
            </a:r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7166"/>
            <a:ext cx="9982199" cy="6481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(أحبك .. أحبك ) 3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احبك يسوع</a:t>
            </a:r>
            <a:br>
              <a:rPr lang="ar-EG" sz="88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 </a:t>
            </a:r>
          </a:p>
          <a:p>
            <a:pPr algn="ctr"/>
            <a:r>
              <a:rPr lang="ar-EG" sz="6000" b="1" dirty="0"/>
              <a:t>يا من حملت عني آثمي المشين</a:t>
            </a:r>
            <a:br>
              <a:rPr lang="ar-EG" sz="6000" b="1" dirty="0"/>
            </a:br>
            <a:r>
              <a:rPr lang="ar-EG" sz="6000" b="1" dirty="0"/>
              <a:t>حين فديت نفسي بالموت المهين</a:t>
            </a:r>
            <a:br>
              <a:rPr lang="ar-EG" sz="6000" b="1" dirty="0"/>
            </a:br>
            <a:r>
              <a:rPr lang="ar-EG" sz="6000" b="1" dirty="0"/>
              <a:t>لو إني كل ما عندي وهبتك</a:t>
            </a:r>
            <a:br>
              <a:rPr lang="ar-EG" sz="6000" b="1" dirty="0"/>
            </a:br>
            <a:r>
              <a:rPr lang="ar-EG" sz="6000" b="1" dirty="0"/>
              <a:t>(فسوف أبقى ما دمت لك مدين)</a:t>
            </a:r>
            <a:r>
              <a:rPr lang="ar-EG" sz="4800" b="1" dirty="0"/>
              <a:t>2</a:t>
            </a:r>
            <a:r>
              <a:rPr lang="ar-EG" sz="6000" b="1" dirty="0"/>
              <a:t> </a:t>
            </a:r>
            <a:br>
              <a:rPr lang="ar-EG" sz="6000" b="1" dirty="0"/>
            </a:br>
            <a:r>
              <a:rPr lang="ar-EG" sz="6000" b="1" dirty="0"/>
              <a:t> </a:t>
            </a:r>
            <a:br>
              <a:rPr lang="ar-EG" sz="6000" b="1" dirty="0"/>
            </a:br>
            <a:br>
              <a:rPr lang="ar-EG" sz="60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34885"/>
            <a:ext cx="9982199" cy="5727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(إني لك .. إني لك ) 3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إني لك يسوع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10014"/>
            <a:ext cx="9982199" cy="911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</a:p>
          <a:p>
            <a:pPr algn="ctr"/>
            <a:r>
              <a:rPr lang="ar-EG" sz="7200" b="1" dirty="0"/>
              <a:t>فخذ حياتي ربي </a:t>
            </a:r>
            <a:r>
              <a:rPr lang="ar-EG" sz="7200" b="1" dirty="0" err="1"/>
              <a:t>املانها</a:t>
            </a:r>
            <a:br>
              <a:rPr lang="ar-EG" sz="7200" b="1" dirty="0"/>
            </a:br>
            <a:r>
              <a:rPr lang="ar-EG" sz="7200" b="1" dirty="0"/>
              <a:t>بروحك بحبك اغمرنها</a:t>
            </a:r>
            <a:br>
              <a:rPr lang="ar-EG" sz="7200" b="1" dirty="0"/>
            </a:br>
            <a:r>
              <a:rPr lang="ar-EG" sz="7200" b="1" dirty="0"/>
              <a:t>وهبني منك نعمة مدى الحياة</a:t>
            </a:r>
            <a:br>
              <a:rPr lang="ar-EG" sz="7200" b="1" dirty="0"/>
            </a:br>
            <a:r>
              <a:rPr lang="ar-EG" sz="6600" b="1" dirty="0"/>
              <a:t>(لكي </a:t>
            </a:r>
            <a:r>
              <a:rPr lang="ar-EG" sz="6600" b="1" dirty="0" err="1"/>
              <a:t>اعيش</a:t>
            </a:r>
            <a:r>
              <a:rPr lang="ar-EG" sz="6600" b="1" dirty="0"/>
              <a:t> في رضاك للممات)2 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64626"/>
            <a:ext cx="9982199" cy="7574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 لمجدك .. لمجدك ) 3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لمجدك يسوع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</TotalTime>
  <Words>128</Words>
  <Application>Microsoft Office PowerPoint</Application>
  <PresentationFormat>عرض على الشاشة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222</cp:revision>
  <dcterms:created xsi:type="dcterms:W3CDTF">2021-12-07T14:30:00Z</dcterms:created>
  <dcterms:modified xsi:type="dcterms:W3CDTF">2024-07-24T11:26:44Z</dcterms:modified>
</cp:coreProperties>
</file>