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4" r:id="rId4"/>
    <p:sldId id="326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4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73" d="100"/>
          <a:sy n="73" d="100"/>
        </p:scale>
        <p:origin x="56" y="1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رَبِّي سَبَيْتَ قلبي </a:t>
            </a:r>
            <a:r>
              <a:rPr lang="ar-EG" sz="6000" b="1" dirty="0" err="1"/>
              <a:t>بودادِك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سَبَيْتَ قلبي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بوَدَادِكَ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أخذتَ كُلَّ عَقلي بِجَمالِكَ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لِذا فنفسي تهْتِفَنَّ في ذُهول</a:t>
            </a:r>
            <a:r>
              <a:rPr lang="ar-EG" sz="36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(وكُلُّ عِرْقٍ فيَّ يَنْبِضُ يَقُول)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(أُحِبُّكَ أُحِبُّكَ)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أُحِبُّكَ يَسُوع</a:t>
            </a: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sabayta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wadadeka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akhathta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400" b="1" kern="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jamaleka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fanafsi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tahtefanna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thohool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wakollo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aerqen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yanbedDo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yaqool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ohebboka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)7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You captured my heart with Your love, owned my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mind with Your beauty, so my spirit shouts gladly and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every pulsating vein says, “I love You, Jesus.”</a:t>
            </a:r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0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يامَن حَمَلْتَ عَنِّيَ إثميَ المُشين</a:t>
            </a:r>
            <a:b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حينَ فَدَيْتَ نَفْسي بِالمَوْتِ المُهين</a:t>
            </a:r>
            <a:b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لَوْ أنَّ كُلَّ ما عِندي وَهَبْتُكَ</a:t>
            </a:r>
            <a:br>
              <a:rPr kumimoji="0" lang="ar-SA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(فَسَوْفَ أبقى ما دُمْتُ لَكَ مَدين)</a:t>
            </a:r>
            <a:r>
              <a:rPr kumimoji="0" lang="ar-EG" sz="24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(إنِّي لَكَ  إنِّي لَكَ)</a:t>
            </a:r>
            <a:r>
              <a:rPr kumimoji="0" lang="en-US" sz="2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إنِّي لَكَ يَسُوع</a:t>
            </a:r>
          </a:p>
          <a:p>
            <a:pPr rtl="1"/>
            <a:endParaRPr kumimoji="0" lang="ar-EG" sz="6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6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7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yaman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hamalta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hania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ethmi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mosheen</a:t>
            </a:r>
            <a:b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hina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fadayta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mawti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moheen</a:t>
            </a:r>
            <a:b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anna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ma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aendi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wahabtoka</a:t>
            </a:r>
            <a:b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fasawfa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abqa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madomto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madeen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laka</a:t>
            </a:r>
            <a:r>
              <a:rPr kumimoji="0" lang="en-US" sz="2400" b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)7   </a:t>
            </a:r>
            <a:r>
              <a:rPr kumimoji="0" lang="en-US" sz="2400" b="1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4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0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lifted my shameful sin when You redeemed me by </a:t>
            </a:r>
          </a:p>
          <a:p>
            <a:pPr rtl="1"/>
            <a:r>
              <a:rPr kumimoji="0" lang="en-US" sz="20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shameful death.  If I give You everything, I still owe</a:t>
            </a:r>
          </a:p>
          <a:p>
            <a:pPr rtl="1"/>
            <a:r>
              <a:rPr kumimoji="0" lang="en-US" sz="20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You.  I’m all Yours, Jesus.</a:t>
            </a:r>
            <a:endParaRPr kumimoji="0" lang="ar-EG" sz="1100" b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32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EG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فَخُذ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حَياتي رَبِّيَ املأنَّها  بِرُوحِكَ بِحُبِّكَ اغمُرَنَّها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وَهَبْني مِنكَ نِعْمَةً مَدَى الحياة</a:t>
            </a:r>
            <a:b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(لِكي أعِيشَ في رِضاكَ لِلمَمَات)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(لِمَجْدِكَ  لِمَجْدِكَ)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لِمَجْدِكَ يَسُوع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fakhoth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amlaannaha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beroheka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aghmorrannaha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wahabni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nehmatan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alhayat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lekai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aheesha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reDaka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mamat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lemajdeka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)7  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Take my life, Lord, fill it with Your spirit and love,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give me grace all my life, so I live for You until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death for Your glory, Jesus</a:t>
            </a:r>
            <a:endParaRPr kumimoji="0" lang="ar-EG" sz="105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2633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4946</TotalTime>
  <Words>322</Words>
  <Application>Microsoft Office PowerPoint</Application>
  <PresentationFormat>عرض على الشاشة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473</cp:revision>
  <dcterms:created xsi:type="dcterms:W3CDTF">2021-12-07T14:30:00Z</dcterms:created>
  <dcterms:modified xsi:type="dcterms:W3CDTF">2025-02-18T14:43:36Z</dcterms:modified>
</cp:coreProperties>
</file>