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6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روح الله ندعوك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799" y="3929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(روح الله ندعوك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تأتي </a:t>
            </a:r>
            <a:r>
              <a:rPr lang="ar-SA" sz="8800" b="1" dirty="0" smtClean="0"/>
              <a:t>في وسطنا</a:t>
            </a:r>
          </a:p>
          <a:p>
            <a:pPr algn="ctr" rtl="1"/>
            <a:r>
              <a:rPr lang="ar-SA" sz="8800" b="1" dirty="0" smtClean="0"/>
              <a:t>تملأنا </a:t>
            </a:r>
            <a:r>
              <a:rPr lang="ar-SA" sz="8800" b="1" dirty="0" smtClean="0"/>
              <a:t>بالقوة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  </a:t>
            </a:r>
            <a:r>
              <a:rPr lang="ar-SA" sz="8800" b="1" dirty="0" err="1" smtClean="0"/>
              <a:t>تحيا</a:t>
            </a:r>
            <a:r>
              <a:rPr lang="ar-SA" sz="8800" b="1" dirty="0" smtClean="0"/>
              <a:t> </a:t>
            </a:r>
            <a:r>
              <a:rPr lang="ar-SA" sz="8800" b="1" dirty="0" smtClean="0"/>
              <a:t>فينا الآن</a:t>
            </a:r>
            <a:r>
              <a:rPr lang="ar-SA" sz="8800" b="1" dirty="0" smtClean="0"/>
              <a:t>) 2</a:t>
            </a:r>
            <a:endParaRPr lang="ar-SA" sz="8800" b="1" dirty="0" smtClean="0"/>
          </a:p>
          <a:p>
            <a:pPr algn="ctr"/>
            <a:r>
              <a:rPr lang="ar-SA" sz="8800" b="1" dirty="0" smtClean="0"/>
              <a:t/>
            </a:r>
            <a:br>
              <a:rPr lang="ar-SA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(أنت الروح المحي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أنت </a:t>
            </a:r>
            <a:r>
              <a:rPr lang="ar-SA" sz="8800" b="1" dirty="0" smtClean="0"/>
              <a:t>الرب الشافي</a:t>
            </a:r>
          </a:p>
          <a:p>
            <a:pPr algn="ctr" rtl="1"/>
            <a:r>
              <a:rPr lang="ar-SA" sz="8800" b="1" dirty="0" smtClean="0"/>
              <a:t>ترشد وتعزي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 </a:t>
            </a:r>
            <a:r>
              <a:rPr lang="ar-SA" sz="8800" b="1" dirty="0" smtClean="0"/>
              <a:t>سد </a:t>
            </a:r>
            <a:r>
              <a:rPr lang="ar-SA" sz="8800" b="1" dirty="0" smtClean="0"/>
              <a:t>علينا الآن</a:t>
            </a:r>
            <a:r>
              <a:rPr lang="ar-SA" sz="8800" b="1" dirty="0" smtClean="0"/>
              <a:t>) 2</a:t>
            </a:r>
            <a:endParaRPr lang="ar-SA" sz="8800" b="1" dirty="0" smtClean="0"/>
          </a:p>
          <a:p>
            <a:pPr algn="ctr"/>
            <a:r>
              <a:rPr lang="ar-SA" sz="8800" b="1" dirty="0" smtClean="0"/>
              <a:t/>
            </a:r>
            <a:br>
              <a:rPr lang="ar-SA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</TotalTime>
  <Words>34</Words>
  <Application>Microsoft Office PowerPoint</Application>
  <PresentationFormat>عرض على الشاشة (3:4)‏</PresentationFormat>
  <Paragraphs>12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202</cp:revision>
  <dcterms:created xsi:type="dcterms:W3CDTF">2021-12-07T14:30:00Z</dcterms:created>
  <dcterms:modified xsi:type="dcterms:W3CDTF">2022-05-02T09:49:11Z</dcterms:modified>
</cp:coreProperties>
</file>