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سأدنو منك </a:t>
            </a:r>
            <a:r>
              <a:rPr lang="ar-EG" sz="8000" b="1" dirty="0" err="1" smtClean="0"/>
              <a:t>ياربي</a:t>
            </a:r>
            <a:r>
              <a:rPr lang="ar-EG" sz="80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11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</a:p>
          <a:p>
            <a:pPr algn="ctr" rtl="1"/>
            <a:r>
              <a:rPr lang="ar-EG" sz="8000" b="1" dirty="0" smtClean="0"/>
              <a:t>سأدنو منك </a:t>
            </a:r>
            <a:r>
              <a:rPr lang="ar-EG" sz="8000" b="1" dirty="0" err="1" smtClean="0"/>
              <a:t>ياربي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وألمس ثوبك الآن </a:t>
            </a:r>
          </a:p>
          <a:p>
            <a:pPr algn="ctr" rtl="1"/>
            <a:r>
              <a:rPr lang="ar-EG" sz="8000" b="1" dirty="0" smtClean="0"/>
              <a:t>لروحك حاجة القلب </a:t>
            </a:r>
          </a:p>
          <a:p>
            <a:pPr algn="ctr" rtl="1"/>
            <a:r>
              <a:rPr lang="ar-EG" sz="8000" b="1" dirty="0" smtClean="0"/>
              <a:t>أعده إلي ملأن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وإني </a:t>
            </a:r>
            <a:r>
              <a:rPr lang="ar-EG" sz="8000" b="1" dirty="0" err="1" smtClean="0"/>
              <a:t>الأن</a:t>
            </a:r>
            <a:r>
              <a:rPr lang="ar-EG" sz="8000" b="1" dirty="0" smtClean="0"/>
              <a:t> أقترب</a:t>
            </a:r>
          </a:p>
          <a:p>
            <a:pPr algn="ctr" rtl="1"/>
            <a:r>
              <a:rPr lang="ar-EG" sz="8000" b="1" dirty="0" smtClean="0"/>
              <a:t> فمد يديك باركني</a:t>
            </a:r>
            <a:br>
              <a:rPr lang="ar-EG" sz="8000" b="1" dirty="0" smtClean="0"/>
            </a:br>
            <a:r>
              <a:rPr lang="ar-EG" sz="8000" b="1" dirty="0" smtClean="0"/>
              <a:t>وروحي في تضطرب </a:t>
            </a:r>
          </a:p>
          <a:p>
            <a:pPr algn="ctr" rtl="1"/>
            <a:r>
              <a:rPr lang="ar-EG" sz="8000" b="1" dirty="0" smtClean="0"/>
              <a:t>فضم الروح </a:t>
            </a:r>
            <a:r>
              <a:rPr lang="ar-EG" sz="8000" b="1" dirty="0" err="1" smtClean="0"/>
              <a:t>وأملكني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</a:p>
          <a:p>
            <a:pPr algn="ctr" rtl="1"/>
            <a:r>
              <a:rPr lang="ar-EG" sz="8000" b="1" dirty="0" smtClean="0"/>
              <a:t>تلفت </a:t>
            </a:r>
            <a:r>
              <a:rPr lang="ar-EG" sz="8000" b="1" dirty="0" err="1" smtClean="0"/>
              <a:t>و</a:t>
            </a:r>
            <a:r>
              <a:rPr lang="ar-EG" sz="8000" b="1" dirty="0" smtClean="0"/>
              <a:t> انظرَن نفسي</a:t>
            </a:r>
            <a:br>
              <a:rPr lang="ar-EG" sz="8000" b="1" dirty="0" smtClean="0"/>
            </a:br>
            <a:r>
              <a:rPr lang="ar-EG" sz="8000" b="1" dirty="0" smtClean="0"/>
              <a:t>فبالإيمان المسُك</a:t>
            </a:r>
            <a:br>
              <a:rPr lang="ar-EG" sz="8000" b="1" dirty="0" smtClean="0"/>
            </a:br>
            <a:r>
              <a:rPr lang="ar-EG" sz="8000" b="1" dirty="0" smtClean="0"/>
              <a:t>و </a:t>
            </a:r>
            <a:r>
              <a:rPr lang="ar-EG" sz="8000" b="1" dirty="0" err="1" smtClean="0"/>
              <a:t>اكرم</a:t>
            </a:r>
            <a:r>
              <a:rPr lang="ar-EG" sz="8000" b="1" dirty="0" smtClean="0"/>
              <a:t> صاحب اللمس</a:t>
            </a:r>
            <a:br>
              <a:rPr lang="ar-EG" sz="8000" b="1" dirty="0" smtClean="0"/>
            </a:br>
            <a:r>
              <a:rPr lang="ar-EG" sz="8000" b="1" dirty="0" smtClean="0"/>
              <a:t>كثوبَ البر يلبسك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762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وإني </a:t>
            </a:r>
            <a:r>
              <a:rPr lang="ar-EG" sz="8000" b="1" dirty="0" err="1" smtClean="0"/>
              <a:t>الأن</a:t>
            </a:r>
            <a:r>
              <a:rPr lang="ar-EG" sz="8000" b="1" dirty="0" smtClean="0"/>
              <a:t> أقترب</a:t>
            </a:r>
          </a:p>
          <a:p>
            <a:pPr algn="ctr" rtl="1"/>
            <a:r>
              <a:rPr lang="ar-EG" sz="8000" b="1" dirty="0" smtClean="0"/>
              <a:t> فمد يديك باركني</a:t>
            </a:r>
            <a:br>
              <a:rPr lang="ar-EG" sz="8000" b="1" dirty="0" smtClean="0"/>
            </a:br>
            <a:r>
              <a:rPr lang="ar-EG" sz="8000" b="1" dirty="0" smtClean="0"/>
              <a:t>وروحي في تضطرب </a:t>
            </a:r>
          </a:p>
          <a:p>
            <a:pPr algn="ctr" rtl="1"/>
            <a:r>
              <a:rPr lang="ar-EG" sz="8000" b="1" dirty="0" smtClean="0"/>
              <a:t>فضم الروح </a:t>
            </a:r>
            <a:r>
              <a:rPr lang="ar-EG" sz="8000" b="1" dirty="0" err="1" smtClean="0"/>
              <a:t>وأملكني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إليك أجي يا شبعي </a:t>
            </a:r>
          </a:p>
          <a:p>
            <a:pPr algn="ctr" rtl="1"/>
            <a:r>
              <a:rPr lang="ar-EG" sz="8000" b="1" dirty="0" smtClean="0"/>
              <a:t>ويا كنزي الذي يبقى </a:t>
            </a:r>
          </a:p>
          <a:p>
            <a:pPr algn="ctr" rtl="1"/>
            <a:r>
              <a:rPr lang="ar-EG" sz="8000" b="1" dirty="0" smtClean="0"/>
              <a:t>فقربك أعمق المتع </a:t>
            </a:r>
          </a:p>
          <a:p>
            <a:pPr algn="ctr" rtl="1"/>
            <a:r>
              <a:rPr lang="ar-EG" sz="8000" b="1" dirty="0" smtClean="0"/>
              <a:t>هو الأحلى هو الأنقى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وإني </a:t>
            </a:r>
            <a:r>
              <a:rPr lang="ar-EG" sz="8000" b="1" dirty="0" err="1" smtClean="0"/>
              <a:t>الأن</a:t>
            </a:r>
            <a:r>
              <a:rPr lang="ar-EG" sz="8000" b="1" dirty="0" smtClean="0"/>
              <a:t> أمسكك </a:t>
            </a:r>
          </a:p>
          <a:p>
            <a:pPr algn="ctr" rtl="1"/>
            <a:r>
              <a:rPr lang="ar-EG" sz="8000" b="1" dirty="0" smtClean="0"/>
              <a:t>بإيمان وإصرار </a:t>
            </a:r>
          </a:p>
          <a:p>
            <a:pPr algn="ctr" rtl="1"/>
            <a:r>
              <a:rPr lang="ar-EG" sz="8000" b="1" dirty="0" smtClean="0"/>
              <a:t>فباركني لأطلقك </a:t>
            </a:r>
          </a:p>
          <a:p>
            <a:pPr algn="ctr" rtl="1"/>
            <a:r>
              <a:rPr lang="ar-EG" sz="8000" b="1" dirty="0" smtClean="0"/>
              <a:t>وأطلق فيك أشعاري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62</Words>
  <Application>Microsoft Office PowerPoint</Application>
  <PresentationFormat>عرض على الشاشة (3:4)‏</PresentationFormat>
  <Paragraphs>26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202</cp:revision>
  <dcterms:created xsi:type="dcterms:W3CDTF">2021-12-07T14:30:00Z</dcterms:created>
  <dcterms:modified xsi:type="dcterms:W3CDTF">2022-05-02T09:56:23Z</dcterms:modified>
</cp:coreProperties>
</file>