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err="1" smtClean="0"/>
              <a:t>سالوذ</a:t>
            </a:r>
            <a:r>
              <a:rPr lang="ar-EG" sz="8000" b="1" dirty="0" smtClean="0"/>
              <a:t> بحضنك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  <a:r>
              <a:rPr lang="ar-EG" sz="8000" b="1" dirty="0" smtClean="0"/>
              <a:t>(</a:t>
            </a:r>
            <a:r>
              <a:rPr lang="ar-EG" sz="8000" b="1" dirty="0" smtClean="0"/>
              <a:t>سألوذ بحضنك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جهلي من </a:t>
            </a:r>
            <a:r>
              <a:rPr lang="ar-EG" sz="8000" b="1" dirty="0" smtClean="0"/>
              <a:t>شهواتي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لن أخشي الموت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فقد </a:t>
            </a:r>
            <a:r>
              <a:rPr lang="ar-EG" sz="8000" b="1" dirty="0" smtClean="0"/>
              <a:t>صرت أنت حياتي)2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(أدعوك تعال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ففي </a:t>
            </a:r>
            <a:r>
              <a:rPr lang="ar-EG" sz="8000" b="1" dirty="0" smtClean="0"/>
              <a:t>قلبي شوق </a:t>
            </a:r>
            <a:r>
              <a:rPr lang="ar-EG" sz="8000" b="1" dirty="0" smtClean="0"/>
              <a:t>غامر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وبقربك يولد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عمري </a:t>
            </a:r>
            <a:r>
              <a:rPr lang="ar-EG" sz="8000" b="1" dirty="0" smtClean="0"/>
              <a:t>عمر </a:t>
            </a:r>
            <a:r>
              <a:rPr lang="ar-EG" sz="8000" b="1" dirty="0" smtClean="0"/>
              <a:t>آخر)2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965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(إلهي أنت أحمدك </a:t>
            </a: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أرفعك </a:t>
            </a:r>
            <a:r>
              <a:rPr lang="ar-EG" sz="8800" b="1" dirty="0" smtClean="0"/>
              <a:t>أشدو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)2</a:t>
            </a: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(القلب يغني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فأسمع </a:t>
            </a:r>
            <a:r>
              <a:rPr lang="ar-EG" sz="8000" b="1" dirty="0" smtClean="0"/>
              <a:t>صوتك قد نادي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وأراك </a:t>
            </a:r>
            <a:r>
              <a:rPr lang="ar-EG" sz="8000" b="1" dirty="0" smtClean="0"/>
              <a:t>الحب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أراك </a:t>
            </a:r>
            <a:r>
              <a:rPr lang="ar-EG" sz="8000" b="1" dirty="0" smtClean="0"/>
              <a:t>الفرحة والزاد)2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(النفس تهيم بك شوقاً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أنت </a:t>
            </a:r>
            <a:r>
              <a:rPr lang="ar-EG" sz="8000" b="1" dirty="0" smtClean="0"/>
              <a:t>مناها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وحياتي </a:t>
            </a:r>
            <a:r>
              <a:rPr lang="ar-EG" sz="8000" b="1" dirty="0" smtClean="0"/>
              <a:t>بقربك غالبة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ما </a:t>
            </a:r>
            <a:r>
              <a:rPr lang="ar-EG" sz="8000" b="1" dirty="0" smtClean="0"/>
              <a:t>أبهاها)2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965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(إلهي أنت أحمدك </a:t>
            </a: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أرفعك </a:t>
            </a:r>
            <a:r>
              <a:rPr lang="ar-EG" sz="8800" b="1" dirty="0" smtClean="0"/>
              <a:t>أشدو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)2</a:t>
            </a: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</TotalTime>
  <Words>72</Words>
  <Application>Microsoft Office PowerPoint</Application>
  <PresentationFormat>عرض على الشاشة (3:4)‏</PresentationFormat>
  <Paragraphs>23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2022-05-02T10:12:57Z</dcterms:modified>
</cp:coreProperties>
</file>