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7" d="100"/>
          <a:sy n="67" d="100"/>
        </p:scale>
        <p:origin x="48" y="3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بك</a:t>
            </a:r>
            <a:r>
              <a:rPr kumimoji="0" lang="ar-JO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8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يع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JO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بيك</a:t>
            </a:r>
            <a:r>
              <a:rPr kumimoji="0" lang="ar-JO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انه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072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(شَعْبك يعْلِن بيك إيمَانه  ويِتمَسِّـك بوعُودك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إنتَ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راعِينا وكُلّ مَالينــا 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وبتُغمُرنا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بجُودك)2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9934"/>
            <a:ext cx="9144000" cy="6927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</a:t>
            </a:r>
            <a:r>
              <a:rPr lang="ar-EG" sz="8000" b="1" dirty="0" err="1">
                <a:solidFill>
                  <a:srgbClr val="003300"/>
                </a:solidFill>
              </a:rPr>
              <a:t>عمانوئيل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عمانوئيل</a:t>
            </a:r>
            <a:r>
              <a:rPr lang="ar-EG" sz="8000" b="1" dirty="0">
                <a:solidFill>
                  <a:srgbClr val="003300"/>
                </a:solidFill>
              </a:rPr>
              <a:t>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الله معانــــــــــــــا)2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072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(مَهْمَا اشْتَدِّتْ حَرْب عَلينا إعْلان  رُوحك  فينا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إنَّك لِينا ومين يِكفينا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غِيرَك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إنتَ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يافَادينا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)2</a:t>
            </a:r>
          </a:p>
        </p:txBody>
      </p:sp>
    </p:spTree>
    <p:extLst>
      <p:ext uri="{BB962C8B-B14F-4D97-AF65-F5344CB8AC3E}">
        <p14:creationId xmlns:p14="http://schemas.microsoft.com/office/powerpoint/2010/main" val="3445662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9934"/>
            <a:ext cx="9144000" cy="6927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</a:t>
            </a:r>
            <a:r>
              <a:rPr lang="ar-EG" sz="8000" b="1" dirty="0" err="1">
                <a:solidFill>
                  <a:srgbClr val="003300"/>
                </a:solidFill>
              </a:rPr>
              <a:t>عمانوئيل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عمانوئيل</a:t>
            </a:r>
            <a:r>
              <a:rPr lang="ar-EG" sz="8000" b="1" dirty="0">
                <a:solidFill>
                  <a:srgbClr val="003300"/>
                </a:solidFill>
              </a:rPr>
              <a:t>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الله معانــــــــــــــا)2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(كِلمِة حَقَّك بِتعَلِّمنا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وسـراج لِرجلِينا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روحَك فِينا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وبيعَزِّيا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وينَوَّر عِـينينــا)2</a:t>
            </a:r>
          </a:p>
        </p:txBody>
      </p:sp>
    </p:spTree>
    <p:extLst>
      <p:ext uri="{BB962C8B-B14F-4D97-AF65-F5344CB8AC3E}">
        <p14:creationId xmlns:p14="http://schemas.microsoft.com/office/powerpoint/2010/main" val="1901584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9934"/>
            <a:ext cx="9144000" cy="6927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</a:t>
            </a:r>
            <a:r>
              <a:rPr lang="ar-EG" sz="8000" b="1" dirty="0" err="1">
                <a:solidFill>
                  <a:srgbClr val="003300"/>
                </a:solidFill>
              </a:rPr>
              <a:t>عمانوئيل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عمانوئيل</a:t>
            </a:r>
            <a:r>
              <a:rPr lang="ar-EG" sz="8000" b="1" dirty="0">
                <a:solidFill>
                  <a:srgbClr val="003300"/>
                </a:solidFill>
              </a:rPr>
              <a:t>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الله معانــــــــــــــا)2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56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59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4-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شايفين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على كَفَّك أسَامِينا منقُوشَة علــــى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إيـــــدك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واللي يمِسّ ولادَك رَبِّــي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ده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بيمِسّ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عِينَــــــــــك)2</a:t>
            </a:r>
          </a:p>
        </p:txBody>
      </p:sp>
    </p:spTree>
    <p:extLst>
      <p:ext uri="{BB962C8B-B14F-4D97-AF65-F5344CB8AC3E}">
        <p14:creationId xmlns:p14="http://schemas.microsoft.com/office/powerpoint/2010/main" val="3599371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9934"/>
            <a:ext cx="9144000" cy="6927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</a:t>
            </a:r>
            <a:r>
              <a:rPr lang="ar-EG" sz="8000" b="1" dirty="0" err="1">
                <a:solidFill>
                  <a:srgbClr val="003300"/>
                </a:solidFill>
              </a:rPr>
              <a:t>عمانوئيل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عمانوئيل</a:t>
            </a:r>
            <a:r>
              <a:rPr lang="ar-EG" sz="8000" b="1" dirty="0">
                <a:solidFill>
                  <a:srgbClr val="003300"/>
                </a:solidFill>
              </a:rPr>
              <a:t>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الله معانــــــــــــــا)2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40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126</Words>
  <Application>Microsoft Office PowerPoint</Application>
  <PresentationFormat>عرض على الشاشة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117</cp:revision>
  <dcterms:created xsi:type="dcterms:W3CDTF">2021-12-07T14:30:00Z</dcterms:created>
  <dcterms:modified xsi:type="dcterms:W3CDTF">2024-03-20T12:35:16Z</dcterms:modified>
</cp:coreProperties>
</file>