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25" r:id="rId3"/>
    <p:sldId id="335" r:id="rId4"/>
    <p:sldId id="336" r:id="rId5"/>
    <p:sldId id="337" r:id="rId6"/>
    <p:sldId id="338" r:id="rId7"/>
    <p:sldId id="339" r:id="rId8"/>
    <p:sldId id="340" r:id="rId9"/>
    <p:sldId id="341" r:id="rId10"/>
    <p:sldId id="29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67" d="100"/>
          <a:sy n="67" d="100"/>
        </p:scale>
        <p:origin x="48" y="3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791841"/>
            <a:ext cx="8763000" cy="2941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ترنيمة</a:t>
            </a:r>
          </a:p>
          <a:p>
            <a:pPr algn="ctr">
              <a:lnSpc>
                <a:spcPct val="150000"/>
              </a:lnSpc>
            </a:pPr>
            <a:r>
              <a:rPr kumimoji="0" lang="ar-SA" sz="8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</a:t>
            </a:r>
            <a:r>
              <a:rPr kumimoji="0" lang="ar-EG" sz="8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8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</a:t>
            </a:r>
            <a:r>
              <a:rPr kumimoji="0" lang="ar-EG" sz="8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8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بك</a:t>
            </a:r>
            <a:r>
              <a:rPr kumimoji="0" lang="ar-JO" sz="8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SA" sz="8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يع</a:t>
            </a:r>
            <a:r>
              <a:rPr kumimoji="0" lang="ar-EG" sz="8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8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sz="8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8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JO" sz="8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SA" sz="8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بيك</a:t>
            </a:r>
            <a:r>
              <a:rPr kumimoji="0" lang="ar-JO" sz="8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8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</a:t>
            </a:r>
            <a:r>
              <a:rPr kumimoji="0" lang="ar-SA" sz="8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يم</a:t>
            </a:r>
            <a:r>
              <a:rPr kumimoji="0" lang="ar-EG" sz="8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8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انه</a:t>
            </a:r>
            <a:endParaRPr lang="ar-EG" sz="8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207288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latin typeface="Arial" charset="0"/>
                <a:cs typeface="Arial" charset="0"/>
              </a:rPr>
              <a:t>1-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(شَعْبك يعْلِن بيك إيمَانه  ويِتمَسِّـك بوعُودك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إنتَ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راعِينا وكُلّ مَالينــا 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وبتُغمُرنا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بجُودك)2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539934"/>
            <a:ext cx="9144000" cy="6927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8000" b="1" dirty="0">
                <a:solidFill>
                  <a:srgbClr val="003300"/>
                </a:solidFill>
              </a:rPr>
              <a:t>(</a:t>
            </a:r>
            <a:r>
              <a:rPr lang="ar-EG" sz="8000" b="1" dirty="0" err="1">
                <a:solidFill>
                  <a:srgbClr val="003300"/>
                </a:solidFill>
              </a:rPr>
              <a:t>عمانوئيل</a:t>
            </a:r>
            <a:r>
              <a:rPr lang="ar-EG" sz="8000" b="1" dirty="0">
                <a:solidFill>
                  <a:srgbClr val="003300"/>
                </a:solidFill>
              </a:rPr>
              <a:t> </a:t>
            </a:r>
            <a:r>
              <a:rPr lang="ar-EG" sz="8000" b="1" dirty="0" err="1">
                <a:solidFill>
                  <a:srgbClr val="003300"/>
                </a:solidFill>
              </a:rPr>
              <a:t>عمانوئيل</a:t>
            </a:r>
            <a:r>
              <a:rPr lang="ar-EG" sz="8000" b="1" dirty="0">
                <a:solidFill>
                  <a:srgbClr val="003300"/>
                </a:solidFill>
              </a:rPr>
              <a:t> 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8000" b="1" dirty="0">
                <a:solidFill>
                  <a:srgbClr val="003300"/>
                </a:solidFill>
              </a:rPr>
              <a:t>الله معانــــــــــــــا)2</a:t>
            </a:r>
            <a:br>
              <a:rPr lang="ar-EG" sz="8000" b="1" dirty="0">
                <a:solidFill>
                  <a:srgbClr val="003300"/>
                </a:solidFill>
              </a:rPr>
            </a:br>
            <a:endParaRPr lang="ar-EG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207288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latin typeface="Arial" charset="0"/>
                <a:cs typeface="Arial" charset="0"/>
              </a:rPr>
              <a:t>2-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(مَهْمَا اشْتَدِّتْ حَرْب عَلينا إعْلان  رُوحك  فينا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إنَّك لِينا ومين يِكفينا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غِيرَك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إنتَ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يافَادينا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)2</a:t>
            </a:r>
          </a:p>
        </p:txBody>
      </p:sp>
    </p:spTree>
    <p:extLst>
      <p:ext uri="{BB962C8B-B14F-4D97-AF65-F5344CB8AC3E}">
        <p14:creationId xmlns:p14="http://schemas.microsoft.com/office/powerpoint/2010/main" val="34456623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539934"/>
            <a:ext cx="9144000" cy="6927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8000" b="1" dirty="0">
                <a:solidFill>
                  <a:srgbClr val="003300"/>
                </a:solidFill>
              </a:rPr>
              <a:t>(</a:t>
            </a:r>
            <a:r>
              <a:rPr lang="ar-EG" sz="8000" b="1" dirty="0" err="1">
                <a:solidFill>
                  <a:srgbClr val="003300"/>
                </a:solidFill>
              </a:rPr>
              <a:t>عمانوئيل</a:t>
            </a:r>
            <a:r>
              <a:rPr lang="ar-EG" sz="8000" b="1" dirty="0">
                <a:solidFill>
                  <a:srgbClr val="003300"/>
                </a:solidFill>
              </a:rPr>
              <a:t> </a:t>
            </a:r>
            <a:r>
              <a:rPr lang="ar-EG" sz="8000" b="1" dirty="0" err="1">
                <a:solidFill>
                  <a:srgbClr val="003300"/>
                </a:solidFill>
              </a:rPr>
              <a:t>عمانوئيل</a:t>
            </a:r>
            <a:r>
              <a:rPr lang="ar-EG" sz="8000" b="1" dirty="0">
                <a:solidFill>
                  <a:srgbClr val="003300"/>
                </a:solidFill>
              </a:rPr>
              <a:t> 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8000" b="1" dirty="0">
                <a:solidFill>
                  <a:srgbClr val="003300"/>
                </a:solidFill>
              </a:rPr>
              <a:t>الله معانــــــــــــــا)2</a:t>
            </a:r>
            <a:br>
              <a:rPr lang="ar-EG" sz="8000" b="1" dirty="0">
                <a:solidFill>
                  <a:srgbClr val="003300"/>
                </a:solidFill>
              </a:rPr>
            </a:br>
            <a:endParaRPr lang="ar-EG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330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35888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latin typeface="Arial" charset="0"/>
                <a:cs typeface="Arial" charset="0"/>
              </a:rPr>
              <a:t>3-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(كِلمِة حَقَّك بِتعَلِّمنا 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وسـراج لِرجلِينا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روحَك فِينا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وبيعَزِّيا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وينَوَّر عِـينينــا)2</a:t>
            </a:r>
          </a:p>
        </p:txBody>
      </p:sp>
    </p:spTree>
    <p:extLst>
      <p:ext uri="{BB962C8B-B14F-4D97-AF65-F5344CB8AC3E}">
        <p14:creationId xmlns:p14="http://schemas.microsoft.com/office/powerpoint/2010/main" val="19015840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539934"/>
            <a:ext cx="9144000" cy="6927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8000" b="1" dirty="0">
                <a:solidFill>
                  <a:srgbClr val="003300"/>
                </a:solidFill>
              </a:rPr>
              <a:t>(</a:t>
            </a:r>
            <a:r>
              <a:rPr lang="ar-EG" sz="8000" b="1" dirty="0" err="1">
                <a:solidFill>
                  <a:srgbClr val="003300"/>
                </a:solidFill>
              </a:rPr>
              <a:t>عمانوئيل</a:t>
            </a:r>
            <a:r>
              <a:rPr lang="ar-EG" sz="8000" b="1" dirty="0">
                <a:solidFill>
                  <a:srgbClr val="003300"/>
                </a:solidFill>
              </a:rPr>
              <a:t> </a:t>
            </a:r>
            <a:r>
              <a:rPr lang="ar-EG" sz="8000" b="1" dirty="0" err="1">
                <a:solidFill>
                  <a:srgbClr val="003300"/>
                </a:solidFill>
              </a:rPr>
              <a:t>عمانوئيل</a:t>
            </a:r>
            <a:r>
              <a:rPr lang="ar-EG" sz="8000" b="1" dirty="0">
                <a:solidFill>
                  <a:srgbClr val="003300"/>
                </a:solidFill>
              </a:rPr>
              <a:t> 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8000" b="1" dirty="0">
                <a:solidFill>
                  <a:srgbClr val="003300"/>
                </a:solidFill>
              </a:rPr>
              <a:t>الله معانــــــــــــــا)2</a:t>
            </a:r>
            <a:br>
              <a:rPr lang="ar-EG" sz="8000" b="1" dirty="0">
                <a:solidFill>
                  <a:srgbClr val="003300"/>
                </a:solidFill>
              </a:rPr>
            </a:br>
            <a:endParaRPr lang="ar-EG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5564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59688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latin typeface="Arial" charset="0"/>
                <a:cs typeface="Arial" charset="0"/>
              </a:rPr>
              <a:t>4-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(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شايفين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على كَفَّك أسَامِينا منقُوشَة علــــى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إيـــــدك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واللي يمِسّ ولادَك رَبِّــي 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ده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بيمِسّ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عِينَــــــــــك)2</a:t>
            </a:r>
          </a:p>
        </p:txBody>
      </p:sp>
    </p:spTree>
    <p:extLst>
      <p:ext uri="{BB962C8B-B14F-4D97-AF65-F5344CB8AC3E}">
        <p14:creationId xmlns:p14="http://schemas.microsoft.com/office/powerpoint/2010/main" val="35993718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539934"/>
            <a:ext cx="9144000" cy="6927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8000" b="1" dirty="0">
                <a:solidFill>
                  <a:srgbClr val="003300"/>
                </a:solidFill>
              </a:rPr>
              <a:t>(</a:t>
            </a:r>
            <a:r>
              <a:rPr lang="ar-EG" sz="8000" b="1" dirty="0" err="1">
                <a:solidFill>
                  <a:srgbClr val="003300"/>
                </a:solidFill>
              </a:rPr>
              <a:t>عمانوئيل</a:t>
            </a:r>
            <a:r>
              <a:rPr lang="ar-EG" sz="8000" b="1" dirty="0">
                <a:solidFill>
                  <a:srgbClr val="003300"/>
                </a:solidFill>
              </a:rPr>
              <a:t> </a:t>
            </a:r>
            <a:r>
              <a:rPr lang="ar-EG" sz="8000" b="1" dirty="0" err="1">
                <a:solidFill>
                  <a:srgbClr val="003300"/>
                </a:solidFill>
              </a:rPr>
              <a:t>عمانوئيل</a:t>
            </a:r>
            <a:r>
              <a:rPr lang="ar-EG" sz="8000" b="1" dirty="0">
                <a:solidFill>
                  <a:srgbClr val="003300"/>
                </a:solidFill>
              </a:rPr>
              <a:t> 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8000" b="1" dirty="0">
                <a:solidFill>
                  <a:srgbClr val="003300"/>
                </a:solidFill>
              </a:rPr>
              <a:t>الله معانــــــــــــــا)2</a:t>
            </a:r>
            <a:br>
              <a:rPr lang="ar-EG" sz="8000" b="1" dirty="0">
                <a:solidFill>
                  <a:srgbClr val="003300"/>
                </a:solidFill>
              </a:rPr>
            </a:br>
            <a:endParaRPr lang="ar-EG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93408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907</TotalTime>
  <Words>126</Words>
  <Application>Microsoft Office PowerPoint</Application>
  <PresentationFormat>عرض على الشاشة (4:3)</PresentationFormat>
  <Paragraphs>27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4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117</cp:revision>
  <dcterms:created xsi:type="dcterms:W3CDTF">2021-12-07T14:30:00Z</dcterms:created>
  <dcterms:modified xsi:type="dcterms:W3CDTF">2024-03-20T12:35:16Z</dcterms:modified>
</cp:coreProperties>
</file>