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4" r:id="rId3"/>
    <p:sldId id="326" r:id="rId4"/>
    <p:sldId id="327" r:id="rId5"/>
    <p:sldId id="332" r:id="rId6"/>
    <p:sldId id="329" r:id="rId7"/>
    <p:sldId id="333" r:id="rId8"/>
    <p:sldId id="331" r:id="rId9"/>
    <p:sldId id="33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327"/>
            <p14:sldId id="332"/>
            <p14:sldId id="329"/>
            <p14:sldId id="333"/>
            <p14:sldId id="331"/>
            <p14:sldId id="3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شعبك يعلن بيك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بك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انه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بوع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ودك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رنا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yealin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wyetmassik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woaodak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webtoghmornab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joodak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people declare their faith in You and hold on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promises. You are our shepherd and fill us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with Your blessings.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عمانوئيل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عمانوئيل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الله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معانا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ana)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Emmanuel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God with us.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اش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لينا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لان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وحك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ومين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كفينا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ادينا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eshtaddit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aalena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ealan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wemin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yekfeena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 matter how tough the war is , Your spirit announces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that You are ours and You are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sufficient for us, Our savior.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078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عمانوئيل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عمانوئيل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الله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معانا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ana)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Emmanuel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God with us.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43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ِة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منا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راج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رجل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روح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وبيع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kelmet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betaallemna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wesraj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lerijlina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wbyeaazzina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wyenawwar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word teaches us and leads our feet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spirit in us comforts us and opens our eyes.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1175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عمانوئيل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عمانوئيل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الله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معانا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ana)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Emmanuel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God with us.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5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شايفين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على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أس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منق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على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واللي يم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ولاد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ده بيم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shayfeen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kaffak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asamina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manqosha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yemiss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weladak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byemiss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see our names carved on Your palm. Who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touches Your children, Lord, is touching his eye.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4853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عمانوئيل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عمانوئيل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الله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معانا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ana)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Emmanuel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Emmanuel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God with us.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119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5288</TotalTime>
  <Words>497</Words>
  <Application>Microsoft Office PowerPoint</Application>
  <PresentationFormat>عرض على الشاشة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529</cp:revision>
  <dcterms:created xsi:type="dcterms:W3CDTF">2021-12-07T14:30:00Z</dcterms:created>
  <dcterms:modified xsi:type="dcterms:W3CDTF">2025-02-13T13:03:22Z</dcterms:modified>
</cp:coreProperties>
</file>