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5" r:id="rId2"/>
    <p:sldId id="277" r:id="rId3"/>
    <p:sldId id="369" r:id="rId4"/>
    <p:sldId id="29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FF20E8B-AD12-439D-9E17-619C6F38680D}">
          <p14:sldIdLst>
            <p14:sldId id="275"/>
            <p14:sldId id="277"/>
            <p14:sldId id="274"/>
            <p14:sldId id="307"/>
            <p14:sldId id="303"/>
            <p14:sldId id="306"/>
            <p14:sldId id="308"/>
            <p14:sldId id="30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41" autoAdjust="0"/>
    <p:restoredTop sz="94660"/>
  </p:normalViewPr>
  <p:slideViewPr>
    <p:cSldViewPr>
      <p:cViewPr>
        <p:scale>
          <a:sx n="80" d="100"/>
          <a:sy n="80" d="100"/>
        </p:scale>
        <p:origin x="-768" y="-57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762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 smtClean="0"/>
              <a:t>تـرنيــمة</a:t>
            </a:r>
            <a:endParaRPr lang="ar-EG" sz="8000" b="1" dirty="0"/>
          </a:p>
          <a:p>
            <a:pPr algn="ctr" rtl="1"/>
            <a:r>
              <a:rPr lang="ar-EG" sz="8000" b="1" dirty="0" smtClean="0"/>
              <a:t>شكرا من كل القلب</a:t>
            </a:r>
            <a:endParaRPr lang="ar-EG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685800" y="198910"/>
            <a:ext cx="9982199" cy="9097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8000" b="1" dirty="0" smtClean="0"/>
              <a:t>(شكرًا من كل </a:t>
            </a:r>
            <a:r>
              <a:rPr lang="ar-SA" sz="8000" b="1" dirty="0" smtClean="0"/>
              <a:t>القلب</a:t>
            </a:r>
            <a:endParaRPr lang="ar-EG" sz="8000" b="1" dirty="0" smtClean="0"/>
          </a:p>
          <a:p>
            <a:pPr algn="ctr" rtl="1">
              <a:lnSpc>
                <a:spcPct val="150000"/>
              </a:lnSpc>
            </a:pPr>
            <a:r>
              <a:rPr lang="ar-SA" sz="8000" b="1" dirty="0" smtClean="0"/>
              <a:t> </a:t>
            </a:r>
            <a:r>
              <a:rPr lang="ar-SA" sz="8000" b="1" dirty="0" smtClean="0"/>
              <a:t>شكرًا للقدوس الرب </a:t>
            </a:r>
            <a:endParaRPr lang="ar-EG" sz="8000" b="1" dirty="0" smtClean="0"/>
          </a:p>
          <a:p>
            <a:pPr algn="ctr" rtl="1">
              <a:lnSpc>
                <a:spcPct val="150000"/>
              </a:lnSpc>
            </a:pPr>
            <a:r>
              <a:rPr lang="ar-SA" sz="8000" b="1" dirty="0" smtClean="0"/>
              <a:t> </a:t>
            </a:r>
            <a:r>
              <a:rPr lang="ar-SA" sz="8000" b="1" dirty="0" smtClean="0"/>
              <a:t>شكرًا لأنه أعطانا </a:t>
            </a:r>
            <a:r>
              <a:rPr lang="ar-SA" sz="8000" b="1" dirty="0" smtClean="0"/>
              <a:t>ابنه)</a:t>
            </a:r>
            <a:r>
              <a:rPr lang="ar-EG" sz="8000" b="1" dirty="0" smtClean="0"/>
              <a:t>2</a:t>
            </a:r>
            <a:r>
              <a:rPr lang="ar-SA" sz="8000" b="1" dirty="0" smtClean="0"/>
              <a:t> </a:t>
            </a:r>
            <a:endParaRPr lang="ar-SA" sz="8000" b="1" dirty="0" smtClean="0"/>
          </a:p>
          <a:p>
            <a:pPr algn="ctr">
              <a:lnSpc>
                <a:spcPct val="150000"/>
              </a:lnSpc>
            </a:pPr>
            <a:r>
              <a:rPr lang="ar-SA" sz="8000" b="1" dirty="0" smtClean="0"/>
              <a:t/>
            </a:r>
            <a:br>
              <a:rPr lang="ar-SA" sz="8000" b="1" dirty="0" smtClean="0"/>
            </a:br>
            <a:endParaRPr lang="ar-EG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762000" y="1055430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8000" b="1" dirty="0" smtClean="0"/>
              <a:t>(ليقل الضعيف بطل أنا </a:t>
            </a:r>
            <a:endParaRPr lang="ar-EG" sz="8000" b="1" dirty="0" smtClean="0"/>
          </a:p>
          <a:p>
            <a:pPr algn="ctr"/>
            <a:r>
              <a:rPr lang="ar-SA" sz="8000" b="1" dirty="0" smtClean="0"/>
              <a:t>والفقير </a:t>
            </a:r>
            <a:r>
              <a:rPr lang="ar-SA" sz="8000" b="1" dirty="0" smtClean="0"/>
              <a:t>ليّ غنى </a:t>
            </a:r>
            <a:endParaRPr lang="ar-EG" sz="8000" b="1" dirty="0" smtClean="0"/>
          </a:p>
          <a:p>
            <a:pPr algn="ctr"/>
            <a:r>
              <a:rPr lang="ar-SA" sz="8000" b="1" dirty="0" smtClean="0"/>
              <a:t>لأجل </a:t>
            </a:r>
            <a:r>
              <a:rPr lang="ar-SA" sz="8000" b="1" dirty="0" smtClean="0"/>
              <a:t>ما أعطى الرب </a:t>
            </a:r>
            <a:r>
              <a:rPr lang="ar-SA" sz="8000" b="1" dirty="0" smtClean="0"/>
              <a:t>لنا)</a:t>
            </a:r>
            <a:r>
              <a:rPr lang="ar-EG" sz="8000" b="1" dirty="0" smtClean="0"/>
              <a:t>2</a:t>
            </a:r>
            <a:r>
              <a:rPr lang="ar-SA" sz="8000" b="1" dirty="0" smtClean="0"/>
              <a:t> </a:t>
            </a:r>
            <a:r>
              <a:rPr lang="ar-SA" sz="8000" b="1" dirty="0" smtClean="0"/>
              <a:t>  </a:t>
            </a:r>
            <a:endParaRPr lang="ar-EG" sz="8000" b="1" dirty="0" smtClean="0"/>
          </a:p>
          <a:p>
            <a:pPr algn="ctr"/>
            <a:r>
              <a:rPr lang="ar-SA" sz="8000" b="1" dirty="0" smtClean="0"/>
              <a:t>شكرًا</a:t>
            </a:r>
            <a:endParaRPr lang="ar-SA" sz="8000" b="1" dirty="0" smtClean="0"/>
          </a:p>
          <a:p>
            <a:pPr algn="ctr"/>
            <a:r>
              <a:rPr lang="ar-SA" sz="8000" b="1" dirty="0" smtClean="0"/>
              <a:t/>
            </a:r>
            <a:br>
              <a:rPr lang="ar-SA" sz="8000" b="1" dirty="0" smtClean="0"/>
            </a:br>
            <a:endParaRPr lang="ar-EG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806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1688</TotalTime>
  <Words>28</Words>
  <Application>Microsoft Office PowerPoint</Application>
  <PresentationFormat>عرض على الشاشة (3:4)‏</PresentationFormat>
  <Paragraphs>11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Office Theme</vt:lpstr>
      <vt:lpstr>الشريحة 1</vt:lpstr>
      <vt:lpstr>الشريحة 2</vt:lpstr>
      <vt:lpstr>الشريحة 3</vt:lpstr>
      <vt:lpstr>الشريحة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205</cp:revision>
  <dcterms:created xsi:type="dcterms:W3CDTF">2021-12-07T14:30:00Z</dcterms:created>
  <dcterms:modified xsi:type="dcterms:W3CDTF">2022-05-02T10:57:34Z</dcterms:modified>
</cp:coreProperties>
</file>