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صالح 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صالح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76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صالح أنت صالح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صالح </a:t>
            </a:r>
            <a:r>
              <a:rPr lang="ar-EG" sz="6600" b="1" dirty="0" smtClean="0"/>
              <a:t>للأبد 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طويل الروح وكثير الرحمة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حافظ </a:t>
            </a:r>
            <a:r>
              <a:rPr lang="ar-EG" sz="6600" b="1" dirty="0" smtClean="0"/>
              <a:t>العهد والأمانة )2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3097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صالح أنت صالح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صالح </a:t>
            </a:r>
            <a:r>
              <a:rPr lang="ar-EG" sz="6600" b="1" dirty="0" smtClean="0"/>
              <a:t>للأبد 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حامل الأشياء بكلمة قدرتك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خالق </a:t>
            </a:r>
            <a:r>
              <a:rPr lang="ar-EG" sz="6600" b="1" dirty="0" smtClean="0"/>
              <a:t>الحياة من العدم )2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صالح أنت صالح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 </a:t>
            </a:r>
            <a:r>
              <a:rPr lang="ar-EG" sz="6600" b="1" dirty="0" smtClean="0"/>
              <a:t>صالح للأبد 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ابرع جمال من كل بني البشر انسكبت نعمة من شفتيك )2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صالح أنت صالح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صالح </a:t>
            </a:r>
            <a:r>
              <a:rPr lang="ar-EG" sz="6600" b="1" dirty="0" smtClean="0"/>
              <a:t>للأبد 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 </a:t>
            </a:r>
            <a:r>
              <a:rPr lang="ar-EG" sz="6600" b="1" dirty="0" err="1" smtClean="0"/>
              <a:t>ازلي</a:t>
            </a:r>
            <a:r>
              <a:rPr lang="ar-EG" sz="6600" b="1" dirty="0" smtClean="0"/>
              <a:t> ابدي مرتفع يا الله )2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561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( صالح أنت صالح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صالح للأبد 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87</Words>
  <Application>Microsoft Office PowerPoint</Application>
  <PresentationFormat>عرض على الشاشة (3:4)‏</PresentationFormat>
  <Paragraphs>22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204</cp:revision>
  <dcterms:created xsi:type="dcterms:W3CDTF">2021-12-07T14:30:00Z</dcterms:created>
  <dcterms:modified xsi:type="dcterms:W3CDTF">2022-05-02T11:03:42Z</dcterms:modified>
</cp:coreProperties>
</file>