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1" r:id="rId3"/>
    <p:sldId id="320" r:id="rId4"/>
    <p:sldId id="322" r:id="rId5"/>
    <p:sldId id="323" r:id="rId6"/>
    <p:sldId id="324" r:id="rId7"/>
    <p:sldId id="325" r:id="rId8"/>
    <p:sldId id="32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1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صوتك ناداني وأمر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(صُوتك نادَاني وأمَر  سَمَّعْني أحلَى خَبَر)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أحكِي لِكُلِّ النَّاس   قِصِّة خَلاص البَشَر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sammaani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khabar)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ahki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qesset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elbasher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voice ordered me to tell everybody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story of the salvation of all humans.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5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(كان الإثم حَاكِمنا   وِعَن مَحضَرك فاصِلنا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وِعَن دَرب حَقَّك مِلنا   وِالشَّرّ فِينــــــــا اِنتَشَر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خَلف الخَطِيَّة مشِينـــا   وكُلّ الوَصَـــــايَا نِسِينا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وِما ضَلّ سَاكِن فِينـــا   إلا القُلـــــوب الحَجَر)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hakemna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mahDarak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faSelna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weshshar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entashar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elkhatia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mshina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elwaSaya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nsina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elhajar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Sin ruled us and separated us from You so we lived in sin. We followed sin and ignored Your laws and we were left with rock hard hearts.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(عَدلك حَكَم بمُوتنــا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أدّ ما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حَبِّيتنــــــــا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بمُوت المَسيح فَدِيتنا   وهَيْك الغَضَب عَنَّا عَبَر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بَعد ما مَات المَسيح   لَمَّا اِندَفَن جُوَّا طَريح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ضَلّ سَاكِن بالقَبر   غَلَب المُوت قام وِاِنتَصَر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hakam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we aa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habbetna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bmot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fadetna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elghaDab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aabar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mat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endafan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wentaSar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Justice ruled for our death but because You loved us, You redeemed us through the death of the Christ. Jesus did not stay in the grave, but has risen victoriously.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60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(صُوتك نادَاني وأمَر  سَمَّعْني أحلَى خَبَر)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أحكِي لِكُلِّ النَّاس   قِصِّة خَلاص البَشَر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sammaani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khabar)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ahki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qesset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elbasher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voice ordered me to tell everybody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story of the salvation of all humans.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3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(صَدَّقني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سَامِع   بالبَيْت أو بالشَّارِع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لِعَند رَبّك طـــــالِـــــــــع   ذنبك عَليك اِنكَتَب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اِسمَعْني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خَلِّينـــي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ادِلَّك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قادِر يحمِل لَك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ذنبَك وِيحمــــل ذُلَّك   فَوق الصَّليب الخَشَب)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Saddaani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beshsharea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laand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enkatab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adellak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yehmellak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yehmel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thollak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elSSalib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elkhashab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Believe me wherever you hear me, you will go up to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meet god with sin written in your book. Let me tell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about Him Who can carry your sin on the wooden cross.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41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(جَنبُه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اِنطَعَن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كِرمَالنا   وقَدَّم حَيَاتـــه بدَالنــا)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دَمُّه غَسَل آثامنــــــــا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وأسَامِينـا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بكتابه كَتَب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بَعد ما مَات المَسيح   لَمَّا اِندَفَن جُوَّا طَريح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ضَلّ سَاكِن بالقَبر   غَلَب المُوت قام وِاِنتَصَر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kermalna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addam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bdalna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ghasal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asamina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bektabo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katab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mat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elmasih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endafan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tareeh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maDall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abr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ghalab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elmot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wentaSar</a:t>
            </a:r>
            <a:endParaRPr lang="en-US" sz="26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side was pierced for us and He gave His life for us.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blood washed away our sins and He wrote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names in His book. Jesus did not stay in the grave,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has risen victoriously.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968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(صُوتك نادَاني وأمَر  سَمَّعْني أحلَى خَبَر)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أحكِي لِكُلِّ النَّاس   قِصِّة خَلاص البَشَر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amar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sammaani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khabar)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ahki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qesset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elbasher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voice ordered me to tell everybody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story of the salvation of all humans.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46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4969</TotalTime>
  <Words>614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474</cp:revision>
  <dcterms:created xsi:type="dcterms:W3CDTF">2021-12-07T14:30:00Z</dcterms:created>
  <dcterms:modified xsi:type="dcterms:W3CDTF">2023-09-16T11:43:20Z</dcterms:modified>
</cp:coreProperties>
</file>