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396" r:id="rId3"/>
    <p:sldId id="277" r:id="rId4"/>
    <p:sldId id="399" r:id="rId5"/>
    <p:sldId id="398" r:id="rId6"/>
    <p:sldId id="400" r:id="rId7"/>
    <p:sldId id="406" r:id="rId8"/>
    <p:sldId id="402" r:id="rId9"/>
    <p:sldId id="403" r:id="rId10"/>
    <p:sldId id="404" r:id="rId11"/>
    <p:sldId id="405" r:id="rId12"/>
    <p:sldId id="407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6"/>
            <p14:sldId id="277"/>
            <p14:sldId id="399"/>
            <p14:sldId id="398"/>
            <p14:sldId id="400"/>
            <p14:sldId id="406"/>
            <p14:sldId id="402"/>
            <p14:sldId id="403"/>
            <p14:sldId id="404"/>
            <p14:sldId id="405"/>
            <p14:sldId id="4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60" y="41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صوتك ناداني وأمر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(جَنبُه </a:t>
            </a:r>
            <a:r>
              <a:rPr lang="ar-EG" sz="7200" b="1" dirty="0" err="1"/>
              <a:t>اِنطَعَن</a:t>
            </a:r>
            <a:r>
              <a:rPr lang="ar-EG" sz="7200" b="1" dirty="0"/>
              <a:t> كِرمَالنا   </a:t>
            </a:r>
          </a:p>
          <a:p>
            <a:pPr algn="ctr" rtl="1"/>
            <a:r>
              <a:rPr lang="ar-EG" sz="7200" b="1" dirty="0"/>
              <a:t>وقَدَّم حَيَاتـــه بدَالنــا)2</a:t>
            </a:r>
            <a:br>
              <a:rPr lang="ar-EG" sz="7200" b="1" dirty="0"/>
            </a:br>
            <a:r>
              <a:rPr lang="ar-EG" sz="7200" b="1" dirty="0"/>
              <a:t>دَمُّه غَسَل آثامنــــــــا   </a:t>
            </a:r>
          </a:p>
          <a:p>
            <a:pPr algn="ctr" rtl="1"/>
            <a:r>
              <a:rPr lang="ar-EG" sz="7200" b="1" dirty="0" err="1"/>
              <a:t>وأسَامِينـا</a:t>
            </a:r>
            <a:r>
              <a:rPr lang="ar-EG" sz="7200" b="1" dirty="0"/>
              <a:t> بكتابه كَتَب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600" y="9144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مِن بَعد ما مَات المَسيح   </a:t>
            </a:r>
          </a:p>
          <a:p>
            <a:pPr algn="ctr" rtl="1"/>
            <a:r>
              <a:rPr lang="ar-EG" sz="7200" b="1" dirty="0"/>
              <a:t>لَمَّا اِندَفَن جُوَّا طَريح</a:t>
            </a:r>
            <a:br>
              <a:rPr lang="ar-EG" sz="7200" b="1" dirty="0"/>
            </a:br>
            <a:r>
              <a:rPr lang="ar-EG" sz="7200" b="1" dirty="0"/>
              <a:t>ما ضَلّ سَاكِن بالقَبر   </a:t>
            </a:r>
          </a:p>
          <a:p>
            <a:pPr algn="ctr" rtl="1"/>
            <a:r>
              <a:rPr lang="ar-EG" sz="7200" b="1" dirty="0"/>
              <a:t>غَلَب المُوت قام وِاِنتَصَر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579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(صُوتك نادَاني وأمَر 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سَمَّعْني أحلَى خَبَر)2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أحكِي لِكُلِّ النَّاس  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قِصِّة خَلاص البَشَر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9972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579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(صُوتك نادَاني وأمَر 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سَمَّعْني أحلَى خَبَر)2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أحكِي لِكُلِّ النَّاس  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قِصِّة خَلاص البَشَر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639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 </a:t>
            </a:r>
          </a:p>
          <a:p>
            <a:pPr algn="ctr" rtl="1"/>
            <a:r>
              <a:rPr lang="ar-EG" sz="7200" b="1" dirty="0"/>
              <a:t>(كان الإثم حَاكِمنا   </a:t>
            </a:r>
          </a:p>
          <a:p>
            <a:pPr algn="ctr" rtl="1"/>
            <a:r>
              <a:rPr lang="ar-EG" sz="7200" b="1" dirty="0"/>
              <a:t>وِعَن مَحضَرك فاصِلنا</a:t>
            </a:r>
            <a:br>
              <a:rPr lang="ar-EG" sz="7200" b="1" dirty="0"/>
            </a:br>
            <a:r>
              <a:rPr lang="ar-EG" sz="7200" b="1" dirty="0"/>
              <a:t>وِعَن دَرب حَقَّك مِلنا   </a:t>
            </a:r>
          </a:p>
          <a:p>
            <a:pPr algn="ctr" rtl="1"/>
            <a:r>
              <a:rPr lang="ar-EG" sz="7200" b="1" dirty="0"/>
              <a:t>وِالشَّرّ فِينــــــــا اِنتَشَر</a:t>
            </a:r>
            <a:br>
              <a:rPr lang="ar-EG" sz="7200" b="1" dirty="0"/>
            </a:br>
            <a:br>
              <a:rPr lang="ar-EG" sz="7200" b="1" dirty="0"/>
            </a:b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144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خَلف الخَطِيَّة مشِينـــا   </a:t>
            </a:r>
          </a:p>
          <a:p>
            <a:pPr algn="ctr" rtl="1"/>
            <a:r>
              <a:rPr lang="ar-EG" sz="7200" b="1" dirty="0"/>
              <a:t>وكُلّ الوَصَـــــايَا نِسِينا</a:t>
            </a:r>
            <a:br>
              <a:rPr lang="ar-EG" sz="7200" b="1" dirty="0"/>
            </a:br>
            <a:r>
              <a:rPr lang="ar-EG" sz="7200" b="1" dirty="0"/>
              <a:t>وِما ضَلّ سَاكِن فِينـــــا   </a:t>
            </a:r>
          </a:p>
          <a:p>
            <a:pPr algn="ctr" rtl="1"/>
            <a:r>
              <a:rPr lang="ar-EG" sz="7200" b="1" dirty="0"/>
              <a:t>إلا القُلـــــوب الحَجَـــــــر)2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(عَدلك حَكَم بمُوتنــا   </a:t>
            </a:r>
          </a:p>
          <a:p>
            <a:pPr algn="ctr" rtl="1"/>
            <a:r>
              <a:rPr lang="ar-EG" sz="7200" b="1" dirty="0" err="1"/>
              <a:t>وعـا</a:t>
            </a:r>
            <a:r>
              <a:rPr lang="ar-EG" sz="7200" b="1" dirty="0"/>
              <a:t> أدّ ما </a:t>
            </a:r>
            <a:r>
              <a:rPr lang="ar-EG" sz="7200" b="1" dirty="0" err="1"/>
              <a:t>حَبِّيتنــــــــا</a:t>
            </a:r>
            <a:r>
              <a:rPr lang="ar-EG" sz="7200" b="1" dirty="0"/>
              <a:t>)2</a:t>
            </a:r>
            <a:br>
              <a:rPr lang="ar-EG" sz="7200" b="1" dirty="0"/>
            </a:br>
            <a:r>
              <a:rPr lang="ar-EG" sz="7200" b="1" dirty="0"/>
              <a:t>بمُوت المَسيح فَدِيتنا   </a:t>
            </a:r>
          </a:p>
          <a:p>
            <a:pPr algn="ctr" rtl="1"/>
            <a:r>
              <a:rPr lang="ar-EG" sz="7200" b="1" dirty="0"/>
              <a:t>وهَيْك الغَضَب عَنَّا عَبَر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600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مِن بَعد ما مَات المَسيح   </a:t>
            </a:r>
          </a:p>
          <a:p>
            <a:pPr algn="ctr" rtl="1"/>
            <a:r>
              <a:rPr lang="ar-EG" sz="7200" b="1" dirty="0"/>
              <a:t>لَمَّا اِندَفَن جُوَّا طَريح</a:t>
            </a:r>
            <a:br>
              <a:rPr lang="ar-EG" sz="7200" b="1" dirty="0"/>
            </a:br>
            <a:r>
              <a:rPr lang="ar-EG" sz="7200" b="1" dirty="0"/>
              <a:t>ما ضَلّ سَاكِن بالقَبر   </a:t>
            </a:r>
          </a:p>
          <a:p>
            <a:pPr algn="ctr" rtl="1"/>
            <a:r>
              <a:rPr lang="ar-EG" sz="7200" b="1" dirty="0"/>
              <a:t>غَلَب المُوت قام وِاِنتَصَر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579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(صُوتك نادَاني وأمَر 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سَمَّعْني أحلَى خَبَر)2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أحكِي لِكُلِّ النَّاس  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قِصِّة خَلاص البَشَر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193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2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 </a:t>
            </a:r>
          </a:p>
          <a:p>
            <a:pPr algn="ctr" rtl="1"/>
            <a:r>
              <a:rPr lang="ar-EG" sz="7200" b="1" dirty="0"/>
              <a:t>(صَدَّقني </a:t>
            </a:r>
            <a:r>
              <a:rPr lang="ar-EG" sz="7200" b="1" dirty="0" err="1"/>
              <a:t>ياللي</a:t>
            </a:r>
            <a:r>
              <a:rPr lang="ar-EG" sz="7200" b="1" dirty="0"/>
              <a:t> سَامِع   </a:t>
            </a:r>
          </a:p>
          <a:p>
            <a:pPr algn="ctr" rtl="1"/>
            <a:r>
              <a:rPr lang="ar-EG" sz="7200" b="1" dirty="0"/>
              <a:t>بالبَيْت أو بالشَّارِع</a:t>
            </a:r>
            <a:br>
              <a:rPr lang="ar-EG" sz="7200" b="1" dirty="0"/>
            </a:br>
            <a:r>
              <a:rPr lang="ar-EG" sz="7200" b="1" dirty="0"/>
              <a:t>لِعَند رَبّك طـــــالِـع   </a:t>
            </a:r>
          </a:p>
          <a:p>
            <a:pPr algn="ctr" rtl="1"/>
            <a:r>
              <a:rPr lang="ar-EG" sz="7200" b="1" dirty="0"/>
              <a:t>ذنبك عَليك اِنكَتَب </a:t>
            </a:r>
            <a:br>
              <a:rPr lang="ar-EG" sz="7200" b="1" dirty="0"/>
            </a:b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9906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اِسمَعْني </a:t>
            </a:r>
            <a:r>
              <a:rPr lang="ar-EG" sz="7200" b="1" dirty="0" err="1"/>
              <a:t>خَلِّينـــي</a:t>
            </a:r>
            <a:r>
              <a:rPr lang="ar-EG" sz="7200" b="1" dirty="0"/>
              <a:t> ادِلَّك   </a:t>
            </a:r>
          </a:p>
          <a:p>
            <a:pPr algn="ctr" rtl="1"/>
            <a:r>
              <a:rPr lang="ar-EG" sz="7200" b="1" dirty="0" err="1"/>
              <a:t>عَاللي</a:t>
            </a:r>
            <a:r>
              <a:rPr lang="ar-EG" sz="7200" b="1" dirty="0"/>
              <a:t> قادِر يحمِل لَك</a:t>
            </a:r>
            <a:br>
              <a:rPr lang="ar-EG" sz="7200" b="1" dirty="0"/>
            </a:br>
            <a:r>
              <a:rPr lang="ar-EG" sz="7200" b="1" dirty="0"/>
              <a:t>ذنبَك وِيحمــــل ذُلَّك</a:t>
            </a:r>
          </a:p>
          <a:p>
            <a:pPr algn="ctr" rtl="1"/>
            <a:r>
              <a:rPr lang="ar-EG" sz="7200" b="1" dirty="0"/>
              <a:t>فَوق الصَّليب الخَشَب)2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1777</TotalTime>
  <Words>202</Words>
  <Application>Microsoft Office PowerPoint</Application>
  <PresentationFormat>عرض على الشاشة (4:3)</PresentationFormat>
  <Paragraphs>40</Paragraphs>
  <Slides>13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227</cp:revision>
  <dcterms:created xsi:type="dcterms:W3CDTF">2021-12-07T14:30:00Z</dcterms:created>
  <dcterms:modified xsi:type="dcterms:W3CDTF">2024-03-22T08:16:24Z</dcterms:modified>
</cp:coreProperties>
</file>