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369" r:id="rId4"/>
    <p:sldId id="370" r:id="rId5"/>
    <p:sldId id="371" r:id="rId6"/>
    <p:sldId id="372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/>
            <a:r>
              <a:rPr lang="ar-EG" sz="8000" b="1" dirty="0" smtClean="0"/>
              <a:t>ضعفي </a:t>
            </a:r>
            <a:r>
              <a:rPr lang="ar-EG" sz="8000" b="1" dirty="0" err="1" smtClean="0"/>
              <a:t>مين</a:t>
            </a:r>
            <a:r>
              <a:rPr lang="ar-EG" sz="8000" b="1" dirty="0" smtClean="0"/>
              <a:t> يحس بيه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57200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1-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(</a:t>
            </a:r>
            <a:r>
              <a:rPr lang="ar-SA" sz="8800" b="1" dirty="0" smtClean="0"/>
              <a:t>ضعفي </a:t>
            </a:r>
            <a:r>
              <a:rPr lang="ar-SA" sz="8800" b="1" dirty="0" err="1" smtClean="0"/>
              <a:t>مين</a:t>
            </a:r>
            <a:r>
              <a:rPr lang="ar-SA" sz="8800" b="1" dirty="0" smtClean="0"/>
              <a:t> يحس بيه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ألمي </a:t>
            </a:r>
            <a:r>
              <a:rPr lang="ar-SA" sz="8800" b="1" dirty="0" err="1" smtClean="0"/>
              <a:t>مين</a:t>
            </a:r>
            <a:r>
              <a:rPr lang="ar-SA" sz="8800" b="1" dirty="0" smtClean="0"/>
              <a:t> </a:t>
            </a:r>
            <a:r>
              <a:rPr lang="ar-SA" sz="8800" b="1" dirty="0" smtClean="0"/>
              <a:t>يداويه)</a:t>
            </a:r>
            <a:r>
              <a:rPr lang="ar-EG" sz="8800" b="1" dirty="0" smtClean="0"/>
              <a:t>2</a:t>
            </a:r>
            <a:r>
              <a:rPr lang="ar-SA" sz="8800" b="1" dirty="0" smtClean="0"/>
              <a:t> </a:t>
            </a:r>
            <a:endParaRPr lang="ar-SA" sz="8800" b="1" dirty="0" smtClean="0"/>
          </a:p>
          <a:p>
            <a:pPr algn="ctr" rtl="1"/>
            <a:endParaRPr lang="ar-SA" sz="8800" b="1" dirty="0" smtClean="0"/>
          </a:p>
          <a:p>
            <a:pPr algn="ctr"/>
            <a:r>
              <a:rPr lang="ar-SA" sz="8800" b="1" dirty="0" smtClean="0"/>
              <a:t/>
            </a:r>
            <a:br>
              <a:rPr lang="ar-SA" sz="8800" b="1" dirty="0" smtClean="0"/>
            </a:b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800" b="1" dirty="0" smtClean="0"/>
              <a:t>(وحدك يا يسوعي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أنت </a:t>
            </a:r>
            <a:r>
              <a:rPr lang="ar-SA" sz="8800" b="1" dirty="0" err="1" smtClean="0"/>
              <a:t>حاسس</a:t>
            </a:r>
            <a:r>
              <a:rPr lang="ar-SA" sz="8800" b="1" dirty="0" smtClean="0"/>
              <a:t> بيه</a:t>
            </a:r>
          </a:p>
          <a:p>
            <a:pPr algn="ctr" rtl="1"/>
            <a:r>
              <a:rPr lang="ar-SA" sz="8800" b="1" dirty="0" smtClean="0"/>
              <a:t>وعلى الصليب </a:t>
            </a:r>
            <a:endParaRPr lang="ar-EG" sz="8800" b="1" dirty="0" smtClean="0"/>
          </a:p>
          <a:p>
            <a:pPr algn="ctr" rtl="1"/>
            <a:r>
              <a:rPr lang="ar-SA" sz="8800" b="1" dirty="0" smtClean="0"/>
              <a:t>شلت الأوجاع)2</a:t>
            </a:r>
            <a:endParaRPr lang="ar-EG" sz="8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311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(بموتك صار لي حياة </a:t>
            </a:r>
            <a:endParaRPr lang="ar-EG" sz="8000" b="1" dirty="0" smtClean="0"/>
          </a:p>
          <a:p>
            <a:pPr algn="ctr" rtl="1">
              <a:lnSpc>
                <a:spcPct val="150000"/>
              </a:lnSpc>
            </a:pPr>
            <a:r>
              <a:rPr lang="ar-SA" sz="8000" b="1" dirty="0" smtClean="0"/>
              <a:t>بقيامتك </a:t>
            </a:r>
            <a:r>
              <a:rPr lang="ar-SA" sz="8000" b="1" dirty="0" smtClean="0"/>
              <a:t>صار لي نصرة</a:t>
            </a:r>
            <a:r>
              <a:rPr lang="ar-SA" sz="8000" b="1" dirty="0" smtClean="0"/>
              <a:t>) 2</a:t>
            </a:r>
            <a:endParaRPr lang="ar-SA" sz="8000" b="1" dirty="0" smtClean="0"/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232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 smtClean="0"/>
              <a:t>2-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(</a:t>
            </a:r>
            <a:r>
              <a:rPr lang="ar-SA" sz="8000" b="1" dirty="0" smtClean="0"/>
              <a:t>يا ربي قبلتني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وخطاياي </a:t>
            </a:r>
            <a:r>
              <a:rPr lang="ar-SA" sz="8000" b="1" dirty="0" smtClean="0"/>
              <a:t>محتها لي </a:t>
            </a:r>
            <a:r>
              <a:rPr lang="ar-SA" sz="8000" b="1" dirty="0" smtClean="0"/>
              <a:t>) 2</a:t>
            </a:r>
            <a:endParaRPr lang="ar-SA" sz="8000" b="1" dirty="0" smtClean="0"/>
          </a:p>
          <a:p>
            <a:pPr algn="ctr" rtl="1"/>
            <a:r>
              <a:rPr lang="ar-SA" sz="8000" b="1" dirty="0" smtClean="0"/>
              <a:t>(للمنتهى حبك يدوم </a:t>
            </a:r>
            <a:endParaRPr lang="ar-EG" sz="8000" b="1" dirty="0" smtClean="0"/>
          </a:p>
          <a:p>
            <a:pPr algn="ctr" rtl="1"/>
            <a:r>
              <a:rPr lang="ar-SA" sz="8000" b="1" dirty="0" smtClean="0"/>
              <a:t>إلى </a:t>
            </a:r>
            <a:r>
              <a:rPr lang="ar-SA" sz="8000" b="1" dirty="0" smtClean="0"/>
              <a:t>الأبد لا لن يزول</a:t>
            </a:r>
            <a:r>
              <a:rPr lang="ar-SA" sz="8000" b="1" dirty="0" smtClean="0"/>
              <a:t>) 2</a:t>
            </a:r>
            <a:endParaRPr lang="ar-SA" sz="8000" b="1" dirty="0" smtClean="0"/>
          </a:p>
          <a:p>
            <a:pPr algn="ctr"/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400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 smtClean="0"/>
              <a:t>(وخطاياي أبعدتها </a:t>
            </a:r>
            <a:endParaRPr lang="ar-EG" sz="8000" b="1" dirty="0" smtClean="0"/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>لا </a:t>
            </a:r>
            <a:r>
              <a:rPr lang="ar-SA" sz="8000" b="1" dirty="0" smtClean="0"/>
              <a:t>تعود تذكرها</a:t>
            </a:r>
            <a:r>
              <a:rPr lang="ar-SA" sz="8000" b="1" dirty="0" smtClean="0"/>
              <a:t>) 2</a:t>
            </a:r>
            <a:endParaRPr lang="ar-SA" sz="8000" b="1" dirty="0" smtClean="0"/>
          </a:p>
          <a:p>
            <a:pPr algn="ctr">
              <a:lnSpc>
                <a:spcPct val="150000"/>
              </a:lnSpc>
            </a:pPr>
            <a:r>
              <a:rPr lang="ar-SA" sz="8000" b="1" dirty="0" smtClean="0"/>
              <a:t/>
            </a:r>
            <a:br>
              <a:rPr lang="ar-SA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66</Words>
  <Application>Microsoft Office PowerPoint</Application>
  <PresentationFormat>عرض على الشاشة (3:4)‏</PresentationFormat>
  <Paragraphs>23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205</cp:revision>
  <dcterms:created xsi:type="dcterms:W3CDTF">2021-12-07T14:30:00Z</dcterms:created>
  <dcterms:modified xsi:type="dcterms:W3CDTF">2022-05-02T11:16:57Z</dcterms:modified>
</cp:coreProperties>
</file>