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76" r:id="rId4"/>
    <p:sldId id="369" r:id="rId5"/>
    <p:sldId id="370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علمني انتظرك يا رب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32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علمني </a:t>
            </a:r>
            <a:r>
              <a:rPr lang="ar-EG" sz="8000" b="1" dirty="0" smtClean="0"/>
              <a:t>أنتظرك يا رب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أنتظرك </a:t>
            </a:r>
            <a:r>
              <a:rPr lang="ar-EG" sz="8000" b="1" dirty="0" smtClean="0"/>
              <a:t>يا رب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عرفني </a:t>
            </a:r>
            <a:r>
              <a:rPr lang="ar-EG" sz="8000" b="1" dirty="0" smtClean="0"/>
              <a:t>رؤيتك للدرب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رؤيتك </a:t>
            </a:r>
            <a:r>
              <a:rPr lang="ar-EG" sz="8000" b="1" dirty="0" smtClean="0"/>
              <a:t>للدرب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533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(فليس لي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سواك </a:t>
            </a:r>
            <a:r>
              <a:rPr lang="ar-EG" sz="8000" b="1" dirty="0" smtClean="0"/>
              <a:t>أنت سندي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وروحك </a:t>
            </a:r>
            <a:r>
              <a:rPr lang="ar-EG" sz="8000" b="1" dirty="0" smtClean="0"/>
              <a:t>يقودني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وكلامك </a:t>
            </a:r>
            <a:r>
              <a:rPr lang="ar-EG" sz="8000" b="1" dirty="0" smtClean="0"/>
              <a:t>سراجي)2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لذذني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بحبك الغني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بحبك </a:t>
            </a:r>
            <a:r>
              <a:rPr lang="ar-EG" sz="8000" b="1" dirty="0" smtClean="0"/>
              <a:t>الغني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وقدني </a:t>
            </a:r>
            <a:r>
              <a:rPr lang="ar-EG" sz="8000" b="1" dirty="0" smtClean="0"/>
              <a:t>لمجدك السني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لمجدك السني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(فحبك </a:t>
            </a:r>
            <a:r>
              <a:rPr lang="ar-EG" sz="8000" b="1" dirty="0" smtClean="0"/>
              <a:t>أعظم </a:t>
            </a:r>
            <a:r>
              <a:rPr lang="ar-EG" sz="8000" b="1" dirty="0" smtClean="0"/>
              <a:t>طوق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للنجاة </a:t>
            </a:r>
          </a:p>
          <a:p>
            <a:pPr algn="ctr" rtl="1"/>
            <a:r>
              <a:rPr lang="ar-EG" sz="8000" b="1" dirty="0" smtClean="0"/>
              <a:t>نبع </a:t>
            </a:r>
            <a:r>
              <a:rPr lang="ar-EG" sz="8000" b="1" dirty="0" smtClean="0"/>
              <a:t>رجائي </a:t>
            </a:r>
            <a:r>
              <a:rPr lang="ar-EG" sz="8000" b="1" dirty="0" smtClean="0"/>
              <a:t>في الصلاة </a:t>
            </a:r>
          </a:p>
          <a:p>
            <a:pPr algn="ctr" rtl="1"/>
            <a:r>
              <a:rPr lang="ar-EG" sz="8000" b="1" dirty="0" smtClean="0"/>
              <a:t>كل آمالي)2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smtClean="0"/>
              <a:t>ربي </a:t>
            </a:r>
            <a:r>
              <a:rPr lang="ar-EG" sz="8000" b="1" dirty="0" err="1" smtClean="0"/>
              <a:t>إفتح</a:t>
            </a:r>
            <a:r>
              <a:rPr lang="ar-EG" sz="8000" b="1" dirty="0" smtClean="0"/>
              <a:t> لي عيني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إفتح</a:t>
            </a:r>
            <a:r>
              <a:rPr lang="ar-EG" sz="8000" b="1" dirty="0" smtClean="0"/>
              <a:t> </a:t>
            </a:r>
            <a:r>
              <a:rPr lang="ar-EG" sz="8000" b="1" dirty="0" smtClean="0"/>
              <a:t>لي </a:t>
            </a:r>
            <a:r>
              <a:rPr lang="ar-EG" sz="8000" b="1" dirty="0" smtClean="0"/>
              <a:t>عيني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يا ربي أنر لي قلبي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أنر </a:t>
            </a:r>
            <a:r>
              <a:rPr lang="ar-EG" sz="8000" b="1" dirty="0" smtClean="0"/>
              <a:t>لي قلبي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(لكي أرى ذراعك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تحيط </a:t>
            </a:r>
            <a:r>
              <a:rPr lang="ar-EG" sz="8000" b="1" dirty="0" err="1" smtClean="0"/>
              <a:t>بــــــي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وصدرك </a:t>
            </a:r>
            <a:r>
              <a:rPr lang="ar-EG" sz="8000" b="1" dirty="0" smtClean="0"/>
              <a:t>يضمني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وشخصك </a:t>
            </a:r>
            <a:r>
              <a:rPr lang="ar-EG" sz="8000" b="1" dirty="0" smtClean="0"/>
              <a:t>يعتني </a:t>
            </a:r>
            <a:r>
              <a:rPr lang="ar-EG" sz="8000" b="1" dirty="0" err="1" smtClean="0"/>
              <a:t>بي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</TotalTime>
  <Words>69</Words>
  <Application>Microsoft Office PowerPoint</Application>
  <PresentationFormat>عرض على الشاشة (3:4)‏</PresentationFormat>
  <Paragraphs>30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205</cp:revision>
  <dcterms:created xsi:type="dcterms:W3CDTF">2021-12-07T14:30:00Z</dcterms:created>
  <dcterms:modified xsi:type="dcterms:W3CDTF">2022-05-02T12:33:36Z</dcterms:modified>
</cp:coreProperties>
</file>