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376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/>
            <a:r>
              <a:rPr lang="ar-EG" sz="8000" b="1" dirty="0" smtClean="0"/>
              <a:t>علي صوتك بالتسبيح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5334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على صوتك بالتسبيح</a:t>
            </a:r>
            <a:br>
              <a:rPr lang="ar-EG" sz="8000" b="1" dirty="0" smtClean="0"/>
            </a:br>
            <a:r>
              <a:rPr lang="ar-EG" sz="8000" b="1" dirty="0" err="1" smtClean="0"/>
              <a:t>وإنشد</a:t>
            </a:r>
            <a:r>
              <a:rPr lang="ar-EG" sz="8000" b="1" dirty="0" smtClean="0"/>
              <a:t> للمسيح</a:t>
            </a:r>
            <a:br>
              <a:rPr lang="ar-EG" sz="8000" b="1" dirty="0" smtClean="0"/>
            </a:br>
            <a:r>
              <a:rPr lang="ar-EG" sz="8000" b="1" dirty="0" smtClean="0"/>
              <a:t>هو </a:t>
            </a:r>
            <a:r>
              <a:rPr lang="ar-EG" sz="8000" b="1" dirty="0" err="1" smtClean="0"/>
              <a:t>الأسم</a:t>
            </a:r>
            <a:r>
              <a:rPr lang="ar-EG" sz="8000" b="1" dirty="0" smtClean="0"/>
              <a:t> الغالي العالي</a:t>
            </a:r>
            <a:br>
              <a:rPr lang="ar-EG" sz="8000" b="1" dirty="0" smtClean="0"/>
            </a:br>
            <a:r>
              <a:rPr lang="ar-EG" sz="8000" b="1" dirty="0" smtClean="0"/>
              <a:t>ليه كل المديح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625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هو شفيع الناس</a:t>
            </a:r>
            <a:br>
              <a:rPr lang="ar-EG" sz="8000" b="1" dirty="0" smtClean="0"/>
            </a:br>
            <a:r>
              <a:rPr lang="ar-EG" sz="8000" b="1" dirty="0" smtClean="0"/>
              <a:t>وبدمه الخلاص</a:t>
            </a:r>
            <a:br>
              <a:rPr lang="ar-EG" sz="8000" b="1" dirty="0" smtClean="0"/>
            </a:br>
            <a:r>
              <a:rPr lang="ar-EG" sz="8000" b="1" dirty="0" smtClean="0"/>
              <a:t>قوم رنم </a:t>
            </a:r>
            <a:r>
              <a:rPr lang="ar-EG" sz="8000" b="1" dirty="0" err="1" smtClean="0"/>
              <a:t>وإديله</a:t>
            </a:r>
            <a:r>
              <a:rPr lang="ar-EG" sz="8000" b="1" dirty="0" smtClean="0"/>
              <a:t> المجد</a:t>
            </a:r>
            <a:br>
              <a:rPr lang="ar-EG" sz="8000" b="1" dirty="0" smtClean="0"/>
            </a:br>
            <a:r>
              <a:rPr lang="ar-EG" sz="8000" b="1" dirty="0" err="1" smtClean="0"/>
              <a:t>دا</a:t>
            </a:r>
            <a:r>
              <a:rPr lang="ar-EG" sz="8000" b="1" dirty="0" smtClean="0"/>
              <a:t> فرحه لينا ميراث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1-أرفع </a:t>
            </a:r>
            <a:r>
              <a:rPr lang="ar-EG" sz="8000" b="1" dirty="0" smtClean="0"/>
              <a:t>أيدك عالية لفوق</a:t>
            </a:r>
            <a:br>
              <a:rPr lang="ar-EG" sz="8000" b="1" dirty="0" smtClean="0"/>
            </a:br>
            <a:r>
              <a:rPr lang="ar-EG" sz="8000" b="1" dirty="0" smtClean="0"/>
              <a:t>كرامة للقدوس</a:t>
            </a:r>
            <a:br>
              <a:rPr lang="ar-EG" sz="8000" b="1" dirty="0" smtClean="0"/>
            </a:br>
            <a:r>
              <a:rPr lang="ar-EG" sz="8000" b="1" dirty="0" err="1" smtClean="0"/>
              <a:t>دا</a:t>
            </a:r>
            <a:r>
              <a:rPr lang="ar-EG" sz="8000" b="1" dirty="0" smtClean="0"/>
              <a:t> على حساب دم صليبه</a:t>
            </a:r>
            <a:br>
              <a:rPr lang="ar-EG" sz="8000" b="1" dirty="0" smtClean="0"/>
            </a:br>
            <a:r>
              <a:rPr lang="ar-EG" sz="8000" b="1" dirty="0" err="1" smtClean="0"/>
              <a:t>ضعافتنا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بندوس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8387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 smtClean="0"/>
              <a:t>دا</a:t>
            </a:r>
            <a:r>
              <a:rPr lang="ar-EG" sz="8000" b="1" dirty="0" smtClean="0"/>
              <a:t> روحك ساكن فينا</a:t>
            </a:r>
            <a:br>
              <a:rPr lang="ar-EG" sz="8000" b="1" dirty="0" smtClean="0"/>
            </a:br>
            <a:r>
              <a:rPr lang="ar-EG" sz="8000" b="1" dirty="0" smtClean="0"/>
              <a:t>يرشد ويعزينا</a:t>
            </a:r>
            <a:br>
              <a:rPr lang="ar-EG" sz="8000" b="1" dirty="0" smtClean="0"/>
            </a:br>
            <a:r>
              <a:rPr lang="ar-EG" sz="8000" b="1" dirty="0" smtClean="0"/>
              <a:t>قوم اهتف </a:t>
            </a:r>
            <a:r>
              <a:rPr lang="ar-EG" sz="8000" b="1" dirty="0" err="1" smtClean="0"/>
              <a:t>واديله</a:t>
            </a:r>
            <a:r>
              <a:rPr lang="ar-EG" sz="8000" b="1" dirty="0" smtClean="0"/>
              <a:t> المجد</a:t>
            </a:r>
            <a:br>
              <a:rPr lang="ar-EG" sz="8000" b="1" dirty="0" smtClean="0"/>
            </a:br>
            <a:r>
              <a:rPr lang="ar-EG" sz="8000" b="1" dirty="0" err="1" smtClean="0"/>
              <a:t>دا</a:t>
            </a:r>
            <a:r>
              <a:rPr lang="ar-EG" sz="8000" b="1" dirty="0" smtClean="0"/>
              <a:t> هو الفخر لينا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5334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على صوتك بالتسبيح</a:t>
            </a:r>
            <a:br>
              <a:rPr lang="ar-EG" sz="8000" b="1" dirty="0" smtClean="0"/>
            </a:br>
            <a:r>
              <a:rPr lang="ar-EG" sz="8000" b="1" dirty="0" err="1" smtClean="0"/>
              <a:t>وإنشد</a:t>
            </a:r>
            <a:r>
              <a:rPr lang="ar-EG" sz="8000" b="1" dirty="0" smtClean="0"/>
              <a:t> للمسيح</a:t>
            </a:r>
            <a:br>
              <a:rPr lang="ar-EG" sz="8000" b="1" dirty="0" smtClean="0"/>
            </a:br>
            <a:r>
              <a:rPr lang="ar-EG" sz="8000" b="1" dirty="0" smtClean="0"/>
              <a:t>هو </a:t>
            </a:r>
            <a:r>
              <a:rPr lang="ar-EG" sz="8000" b="1" dirty="0" err="1" smtClean="0"/>
              <a:t>الأسم</a:t>
            </a:r>
            <a:r>
              <a:rPr lang="ar-EG" sz="8000" b="1" dirty="0" smtClean="0"/>
              <a:t> الغالي العالي</a:t>
            </a:r>
            <a:br>
              <a:rPr lang="ar-EG" sz="8000" b="1" dirty="0" smtClean="0"/>
            </a:br>
            <a:r>
              <a:rPr lang="ar-EG" sz="8000" b="1" dirty="0" smtClean="0"/>
              <a:t>ليه كل المديح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2923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2-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صفق </a:t>
            </a:r>
            <a:r>
              <a:rPr lang="ar-EG" sz="8000" b="1" dirty="0" err="1" smtClean="0"/>
              <a:t>يالا</a:t>
            </a:r>
            <a:r>
              <a:rPr lang="ar-EG" sz="8000" b="1" dirty="0" smtClean="0"/>
              <a:t> للرب </a:t>
            </a:r>
            <a:r>
              <a:rPr lang="ar-EG" sz="8000" b="1" dirty="0" err="1" smtClean="0"/>
              <a:t>بايدك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وارفع </a:t>
            </a:r>
            <a:r>
              <a:rPr lang="ar-EG" sz="8000" b="1" dirty="0" err="1" smtClean="0"/>
              <a:t>احلى</a:t>
            </a:r>
            <a:r>
              <a:rPr lang="ar-EG" sz="8000" b="1" dirty="0" smtClean="0"/>
              <a:t> نشيد</a:t>
            </a:r>
            <a:br>
              <a:rPr lang="ar-EG" sz="8000" b="1" dirty="0" smtClean="0"/>
            </a:br>
            <a:r>
              <a:rPr lang="ar-EG" sz="8000" b="1" dirty="0" smtClean="0"/>
              <a:t>خلي حضوره ومجده فينا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يوم </a:t>
            </a:r>
            <a:r>
              <a:rPr lang="ar-EG" sz="8000" b="1" dirty="0" err="1" smtClean="0"/>
              <a:t>ورا</a:t>
            </a:r>
            <a:r>
              <a:rPr lang="ar-EG" sz="8000" b="1" dirty="0" smtClean="0"/>
              <a:t> يوم بزيد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 smtClean="0"/>
              <a:t>إلمس</a:t>
            </a:r>
            <a:r>
              <a:rPr lang="ar-EG" sz="8000" b="1" dirty="0" smtClean="0"/>
              <a:t> مجد </a:t>
            </a:r>
            <a:r>
              <a:rPr lang="ar-EG" sz="8000" b="1" dirty="0" err="1" smtClean="0"/>
              <a:t>الاب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err="1" smtClean="0"/>
              <a:t>وإفتح</a:t>
            </a:r>
            <a:r>
              <a:rPr lang="ar-EG" sz="8000" b="1" dirty="0" smtClean="0"/>
              <a:t> قلبك باب</a:t>
            </a:r>
            <a:br>
              <a:rPr lang="ar-EG" sz="8000" b="1" dirty="0" smtClean="0"/>
            </a:br>
            <a:r>
              <a:rPr lang="ar-EG" sz="8000" b="1" dirty="0" smtClean="0"/>
              <a:t>قوم هلل </a:t>
            </a:r>
            <a:r>
              <a:rPr lang="ar-EG" sz="8000" b="1" dirty="0" err="1" smtClean="0"/>
              <a:t>وإديله</a:t>
            </a:r>
            <a:r>
              <a:rPr lang="ar-EG" sz="8000" b="1" dirty="0" smtClean="0"/>
              <a:t> المجد</a:t>
            </a:r>
            <a:br>
              <a:rPr lang="ar-EG" sz="8000" b="1" dirty="0" smtClean="0"/>
            </a:br>
            <a:r>
              <a:rPr lang="ar-EG" sz="8000" b="1" dirty="0" err="1" smtClean="0"/>
              <a:t>دا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جاى</a:t>
            </a:r>
            <a:r>
              <a:rPr lang="ar-EG" sz="8000" b="1" dirty="0" smtClean="0"/>
              <a:t> على السحاب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5334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على صوتك بالتسبيح</a:t>
            </a:r>
            <a:br>
              <a:rPr lang="ar-EG" sz="8000" b="1" dirty="0" smtClean="0"/>
            </a:br>
            <a:r>
              <a:rPr lang="ar-EG" sz="8000" b="1" dirty="0" err="1" smtClean="0"/>
              <a:t>وإنشد</a:t>
            </a:r>
            <a:r>
              <a:rPr lang="ar-EG" sz="8000" b="1" dirty="0" smtClean="0"/>
              <a:t> للمسيح</a:t>
            </a:r>
            <a:br>
              <a:rPr lang="ar-EG" sz="8000" b="1" dirty="0" smtClean="0"/>
            </a:br>
            <a:r>
              <a:rPr lang="ar-EG" sz="8000" b="1" dirty="0" smtClean="0"/>
              <a:t>هو </a:t>
            </a:r>
            <a:r>
              <a:rPr lang="ar-EG" sz="8000" b="1" dirty="0" err="1" smtClean="0"/>
              <a:t>الأسم</a:t>
            </a:r>
            <a:r>
              <a:rPr lang="ar-EG" sz="8000" b="1" dirty="0" smtClean="0"/>
              <a:t> الغالي العالي</a:t>
            </a:r>
            <a:br>
              <a:rPr lang="ar-EG" sz="8000" b="1" dirty="0" smtClean="0"/>
            </a:br>
            <a:r>
              <a:rPr lang="ar-EG" sz="8000" b="1" dirty="0" smtClean="0"/>
              <a:t>ليه كل المديح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1691</TotalTime>
  <Words>35</Words>
  <Application>Microsoft Office PowerPoint</Application>
  <PresentationFormat>عرض على الشاشة (3:4)‏</PresentationFormat>
  <Paragraphs>14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204</cp:revision>
  <dcterms:created xsi:type="dcterms:W3CDTF">2021-12-07T14:30:00Z</dcterms:created>
  <dcterms:modified xsi:type="dcterms:W3CDTF">2022-05-02T12:38:08Z</dcterms:modified>
</cp:coreProperties>
</file>