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80" r:id="rId15"/>
    <p:sldId id="381" r:id="rId16"/>
    <p:sldId id="382" r:id="rId17"/>
    <p:sldId id="29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/>
            <a:r>
              <a:rPr lang="ar-EG" sz="8000" b="1" dirty="0" smtClean="0"/>
              <a:t>عندك حق وقصدك خير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096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عندك حق وقصدك خير</a:t>
            </a:r>
          </a:p>
          <a:p>
            <a:pPr algn="ctr" rtl="1"/>
            <a:r>
              <a:rPr lang="ar-EG" sz="8000" b="1" dirty="0" smtClean="0"/>
              <a:t>للبائس </a:t>
            </a:r>
            <a:r>
              <a:rPr lang="ar-EG" sz="8000" b="1" dirty="0" err="1" smtClean="0"/>
              <a:t>فى</a:t>
            </a:r>
            <a:r>
              <a:rPr lang="ar-EG" sz="8000" b="1" dirty="0" smtClean="0"/>
              <a:t> وسط الضيق</a:t>
            </a:r>
          </a:p>
          <a:p>
            <a:pPr algn="ctr" rtl="1"/>
            <a:r>
              <a:rPr lang="ar-EG" sz="8000" b="1" dirty="0" smtClean="0"/>
              <a:t>برج حصين ملجأ </a:t>
            </a:r>
            <a:r>
              <a:rPr lang="ar-EG" sz="8000" b="1" dirty="0" err="1" smtClean="0"/>
              <a:t>م</a:t>
            </a:r>
            <a:r>
              <a:rPr lang="ar-EG" sz="8000" b="1" dirty="0" smtClean="0"/>
              <a:t> السيل</a:t>
            </a:r>
          </a:p>
          <a:p>
            <a:pPr algn="ctr" rtl="1"/>
            <a:r>
              <a:rPr lang="ar-EG" sz="8000" b="1" dirty="0" err="1" smtClean="0"/>
              <a:t>دى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حقايق</a:t>
            </a:r>
            <a:r>
              <a:rPr lang="ar-EG" sz="8000" b="1" dirty="0" smtClean="0"/>
              <a:t> من غير تلفيق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( 5 )</a:t>
            </a:r>
          </a:p>
          <a:p>
            <a:pPr algn="ctr" rtl="1"/>
            <a:r>
              <a:rPr lang="ar-EG" sz="7200" b="1" dirty="0" err="1" smtClean="0"/>
              <a:t>إنت</a:t>
            </a:r>
            <a:r>
              <a:rPr lang="ar-EG" sz="7200" b="1" dirty="0" smtClean="0"/>
              <a:t> الرب </a:t>
            </a:r>
            <a:r>
              <a:rPr lang="ar-EG" sz="7200" b="1" dirty="0" err="1" smtClean="0"/>
              <a:t>القاضى</a:t>
            </a:r>
            <a:r>
              <a:rPr lang="ar-EG" sz="7200" b="1" dirty="0" smtClean="0"/>
              <a:t> العادل</a:t>
            </a:r>
          </a:p>
          <a:p>
            <a:pPr algn="ctr" rtl="1"/>
            <a:r>
              <a:rPr lang="ar-EG" sz="7200" b="1" dirty="0" smtClean="0"/>
              <a:t>وحدك </a:t>
            </a:r>
            <a:r>
              <a:rPr lang="ar-EG" sz="7200" b="1" dirty="0" err="1" smtClean="0"/>
              <a:t>فى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إيديك</a:t>
            </a:r>
            <a:r>
              <a:rPr lang="ar-EG" sz="7200" b="1" dirty="0" smtClean="0"/>
              <a:t> السلطان</a:t>
            </a:r>
          </a:p>
          <a:p>
            <a:pPr algn="ctr" rtl="1"/>
            <a:r>
              <a:rPr lang="ar-EG" sz="7200" b="1" dirty="0" smtClean="0"/>
              <a:t>وقضيب ملكك استقامة</a:t>
            </a:r>
          </a:p>
          <a:p>
            <a:pPr algn="ctr" rtl="1"/>
            <a:r>
              <a:rPr lang="ar-EG" sz="7200" b="1" dirty="0" smtClean="0"/>
              <a:t>عرشك فوق كل الأكوان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096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عندك حق وقصدك خير</a:t>
            </a:r>
          </a:p>
          <a:p>
            <a:pPr algn="ctr" rtl="1"/>
            <a:r>
              <a:rPr lang="ar-EG" sz="8000" b="1" dirty="0" smtClean="0"/>
              <a:t>للبائس </a:t>
            </a:r>
            <a:r>
              <a:rPr lang="ar-EG" sz="8000" b="1" dirty="0" err="1" smtClean="0"/>
              <a:t>فى</a:t>
            </a:r>
            <a:r>
              <a:rPr lang="ar-EG" sz="8000" b="1" dirty="0" smtClean="0"/>
              <a:t> وسط الضيق</a:t>
            </a:r>
          </a:p>
          <a:p>
            <a:pPr algn="ctr" rtl="1"/>
            <a:r>
              <a:rPr lang="ar-EG" sz="8000" b="1" dirty="0" smtClean="0"/>
              <a:t>برج حصين ملجأ </a:t>
            </a:r>
            <a:r>
              <a:rPr lang="ar-EG" sz="8000" b="1" dirty="0" err="1" smtClean="0"/>
              <a:t>م</a:t>
            </a:r>
            <a:r>
              <a:rPr lang="ar-EG" sz="8000" b="1" dirty="0" smtClean="0"/>
              <a:t> السيل</a:t>
            </a:r>
          </a:p>
          <a:p>
            <a:pPr algn="ctr" rtl="1"/>
            <a:r>
              <a:rPr lang="ar-EG" sz="8000" b="1" dirty="0" err="1" smtClean="0"/>
              <a:t>دى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حقايق</a:t>
            </a:r>
            <a:r>
              <a:rPr lang="ar-EG" sz="8000" b="1" dirty="0" smtClean="0"/>
              <a:t> من غير تلفيق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286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( 6 )</a:t>
            </a:r>
          </a:p>
          <a:p>
            <a:pPr algn="ctr" rtl="1"/>
            <a:r>
              <a:rPr lang="ar-EG" sz="7200" b="1" dirty="0" smtClean="0"/>
              <a:t>قالوا عنك: حجر امتحان</a:t>
            </a:r>
          </a:p>
          <a:p>
            <a:pPr algn="ctr" rtl="1"/>
            <a:r>
              <a:rPr lang="ar-EG" sz="7200" b="1" dirty="0" err="1" smtClean="0"/>
              <a:t>وطوباه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اللى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يآمن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بيك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مِتأَسِّس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تِدى</a:t>
            </a:r>
            <a:r>
              <a:rPr lang="ar-EG" sz="7200" b="1" dirty="0" smtClean="0"/>
              <a:t> الأمان</a:t>
            </a:r>
          </a:p>
          <a:p>
            <a:pPr algn="ctr" rtl="1"/>
            <a:r>
              <a:rPr lang="ar-EG" sz="7200" b="1" dirty="0" smtClean="0"/>
              <a:t>ولا يوم يِخزى مُنتظريك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096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عندك حق وقصدك خير</a:t>
            </a:r>
          </a:p>
          <a:p>
            <a:pPr algn="ctr" rtl="1"/>
            <a:r>
              <a:rPr lang="ar-EG" sz="8000" b="1" dirty="0" smtClean="0"/>
              <a:t>للبائس </a:t>
            </a:r>
            <a:r>
              <a:rPr lang="ar-EG" sz="8000" b="1" dirty="0" err="1" smtClean="0"/>
              <a:t>فى</a:t>
            </a:r>
            <a:r>
              <a:rPr lang="ar-EG" sz="8000" b="1" dirty="0" smtClean="0"/>
              <a:t> وسط الضيق</a:t>
            </a:r>
          </a:p>
          <a:p>
            <a:pPr algn="ctr" rtl="1"/>
            <a:r>
              <a:rPr lang="ar-EG" sz="8000" b="1" dirty="0" smtClean="0"/>
              <a:t>برج حصين ملجأ </a:t>
            </a:r>
            <a:r>
              <a:rPr lang="ar-EG" sz="8000" b="1" dirty="0" err="1" smtClean="0"/>
              <a:t>م</a:t>
            </a:r>
            <a:r>
              <a:rPr lang="ar-EG" sz="8000" b="1" dirty="0" smtClean="0"/>
              <a:t> السيل</a:t>
            </a:r>
          </a:p>
          <a:p>
            <a:pPr algn="ctr" rtl="1"/>
            <a:r>
              <a:rPr lang="ar-EG" sz="8000" b="1" dirty="0" err="1" smtClean="0"/>
              <a:t>دى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حقايق</a:t>
            </a:r>
            <a:r>
              <a:rPr lang="ar-EG" sz="8000" b="1" dirty="0" smtClean="0"/>
              <a:t> من غير تلفيق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( 7 )</a:t>
            </a:r>
          </a:p>
          <a:p>
            <a:pPr algn="ctr" rtl="1"/>
            <a:r>
              <a:rPr lang="ar-EG" sz="7200" b="1" dirty="0" smtClean="0"/>
              <a:t>مرة تشُق </a:t>
            </a:r>
            <a:r>
              <a:rPr lang="ar-EG" sz="7200" b="1" dirty="0" err="1" smtClean="0"/>
              <a:t>قصادنا</a:t>
            </a:r>
            <a:r>
              <a:rPr lang="ar-EG" sz="7200" b="1" dirty="0" smtClean="0"/>
              <a:t> البحرْ</a:t>
            </a:r>
          </a:p>
          <a:p>
            <a:pPr algn="ctr" rtl="1"/>
            <a:r>
              <a:rPr lang="ar-EG" sz="7200" b="1" dirty="0" smtClean="0"/>
              <a:t>مرة تكون وسطنا </a:t>
            </a:r>
            <a:r>
              <a:rPr lang="ar-EG" sz="7200" b="1" dirty="0" err="1" smtClean="0"/>
              <a:t>ف</a:t>
            </a:r>
            <a:r>
              <a:rPr lang="ar-EG" sz="7200" b="1" dirty="0" smtClean="0"/>
              <a:t> النار</a:t>
            </a:r>
          </a:p>
          <a:p>
            <a:pPr algn="ctr" rtl="1"/>
            <a:r>
              <a:rPr lang="ar-EG" sz="7200" b="1" dirty="0" smtClean="0"/>
              <a:t>أحكامك أبعد </a:t>
            </a:r>
            <a:r>
              <a:rPr lang="ar-EG" sz="7200" b="1" dirty="0" err="1" smtClean="0"/>
              <a:t>م</a:t>
            </a:r>
            <a:r>
              <a:rPr lang="ar-EG" sz="7200" b="1" dirty="0" smtClean="0"/>
              <a:t> الفحصْ</a:t>
            </a:r>
          </a:p>
          <a:p>
            <a:pPr algn="ctr" rtl="1"/>
            <a:r>
              <a:rPr lang="ar-EG" sz="7200" b="1" dirty="0" smtClean="0"/>
              <a:t>طُرقك </a:t>
            </a:r>
            <a:r>
              <a:rPr lang="ar-EG" sz="7200" b="1" dirty="0" err="1" smtClean="0"/>
              <a:t>عارفينها</a:t>
            </a:r>
            <a:r>
              <a:rPr lang="ar-EG" sz="7200" b="1" dirty="0" smtClean="0"/>
              <a:t> الأبرار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096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عندك حق وقصدك خير</a:t>
            </a:r>
          </a:p>
          <a:p>
            <a:pPr algn="ctr" rtl="1"/>
            <a:r>
              <a:rPr lang="ar-EG" sz="8000" b="1" dirty="0" smtClean="0"/>
              <a:t>للبائس </a:t>
            </a:r>
            <a:r>
              <a:rPr lang="ar-EG" sz="8000" b="1" dirty="0" err="1" smtClean="0"/>
              <a:t>فى</a:t>
            </a:r>
            <a:r>
              <a:rPr lang="ar-EG" sz="8000" b="1" dirty="0" smtClean="0"/>
              <a:t> وسط الضيق</a:t>
            </a:r>
          </a:p>
          <a:p>
            <a:pPr algn="ctr" rtl="1"/>
            <a:r>
              <a:rPr lang="ar-EG" sz="8000" b="1" dirty="0" smtClean="0"/>
              <a:t>برج حصين ملجأ </a:t>
            </a:r>
            <a:r>
              <a:rPr lang="ar-EG" sz="8000" b="1" dirty="0" err="1" smtClean="0"/>
              <a:t>م</a:t>
            </a:r>
            <a:r>
              <a:rPr lang="ar-EG" sz="8000" b="1" dirty="0" smtClean="0"/>
              <a:t> السيل</a:t>
            </a:r>
          </a:p>
          <a:p>
            <a:pPr algn="ctr" rtl="1"/>
            <a:r>
              <a:rPr lang="ar-EG" sz="8000" b="1" dirty="0" err="1" smtClean="0"/>
              <a:t>دى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حقايق</a:t>
            </a:r>
            <a:r>
              <a:rPr lang="ar-EG" sz="8000" b="1" dirty="0" smtClean="0"/>
              <a:t> من غير تلفيق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096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عندك حق وقصدك خير</a:t>
            </a:r>
          </a:p>
          <a:p>
            <a:pPr algn="ctr" rtl="1"/>
            <a:r>
              <a:rPr lang="ar-EG" sz="8000" b="1" dirty="0" smtClean="0"/>
              <a:t>للبائس </a:t>
            </a:r>
            <a:r>
              <a:rPr lang="ar-EG" sz="8000" b="1" dirty="0" err="1" smtClean="0"/>
              <a:t>فى</a:t>
            </a:r>
            <a:r>
              <a:rPr lang="ar-EG" sz="8000" b="1" dirty="0" smtClean="0"/>
              <a:t> وسط الضيق</a:t>
            </a:r>
          </a:p>
          <a:p>
            <a:pPr algn="ctr" rtl="1"/>
            <a:r>
              <a:rPr lang="ar-EG" sz="8000" b="1" dirty="0" smtClean="0"/>
              <a:t>برج حصين ملجأ </a:t>
            </a:r>
            <a:r>
              <a:rPr lang="ar-EG" sz="8000" b="1" dirty="0" err="1" smtClean="0"/>
              <a:t>م</a:t>
            </a:r>
            <a:r>
              <a:rPr lang="ar-EG" sz="8000" b="1" dirty="0" smtClean="0"/>
              <a:t> السيل</a:t>
            </a:r>
          </a:p>
          <a:p>
            <a:pPr algn="ctr" rtl="1"/>
            <a:r>
              <a:rPr lang="ar-EG" sz="8000" b="1" dirty="0" err="1" smtClean="0"/>
              <a:t>دى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حقايق</a:t>
            </a:r>
            <a:r>
              <a:rPr lang="ar-EG" sz="8000" b="1" dirty="0" smtClean="0"/>
              <a:t> من غير تلفيق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( 1 )</a:t>
            </a:r>
          </a:p>
          <a:p>
            <a:pPr algn="ctr" rtl="1"/>
            <a:r>
              <a:rPr lang="ar-EG" sz="7200" b="1" dirty="0" smtClean="0"/>
              <a:t>ما </a:t>
            </a:r>
            <a:r>
              <a:rPr lang="ar-EG" sz="7200" b="1" dirty="0" err="1" smtClean="0"/>
              <a:t>انت</a:t>
            </a:r>
            <a:r>
              <a:rPr lang="ar-EG" sz="7200" b="1" dirty="0" smtClean="0"/>
              <a:t> أمين وما </a:t>
            </a:r>
            <a:r>
              <a:rPr lang="ar-EG" sz="7200" b="1" dirty="0" err="1" smtClean="0"/>
              <a:t>بتسمحشى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بالتجربة غير لو للخير</a:t>
            </a:r>
          </a:p>
          <a:p>
            <a:pPr algn="ctr" rtl="1"/>
            <a:r>
              <a:rPr lang="ar-EG" sz="7200" b="1" dirty="0" err="1" smtClean="0"/>
              <a:t>عارفينك</a:t>
            </a:r>
            <a:r>
              <a:rPr lang="ar-EG" sz="7200" b="1" dirty="0" smtClean="0"/>
              <a:t> ما </a:t>
            </a:r>
            <a:r>
              <a:rPr lang="ar-EG" sz="7200" b="1" dirty="0" err="1" smtClean="0"/>
              <a:t>بتستحملشى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تشوف أولادك تحت النير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096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عندك حق وقصدك خير</a:t>
            </a:r>
          </a:p>
          <a:p>
            <a:pPr algn="ctr" rtl="1"/>
            <a:r>
              <a:rPr lang="ar-EG" sz="8000" b="1" dirty="0" smtClean="0"/>
              <a:t>للبائس </a:t>
            </a:r>
            <a:r>
              <a:rPr lang="ar-EG" sz="8000" b="1" dirty="0" err="1" smtClean="0"/>
              <a:t>فى</a:t>
            </a:r>
            <a:r>
              <a:rPr lang="ar-EG" sz="8000" b="1" dirty="0" smtClean="0"/>
              <a:t> وسط الضيق</a:t>
            </a:r>
          </a:p>
          <a:p>
            <a:pPr algn="ctr" rtl="1"/>
            <a:r>
              <a:rPr lang="ar-EG" sz="8000" b="1" dirty="0" smtClean="0"/>
              <a:t>برج حصين ملجأ </a:t>
            </a:r>
            <a:r>
              <a:rPr lang="ar-EG" sz="8000" b="1" dirty="0" err="1" smtClean="0"/>
              <a:t>م</a:t>
            </a:r>
            <a:r>
              <a:rPr lang="ar-EG" sz="8000" b="1" dirty="0" smtClean="0"/>
              <a:t> السيل</a:t>
            </a:r>
          </a:p>
          <a:p>
            <a:pPr algn="ctr" rtl="1"/>
            <a:r>
              <a:rPr lang="ar-EG" sz="8000" b="1" dirty="0" err="1" smtClean="0"/>
              <a:t>دى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حقايق</a:t>
            </a:r>
            <a:r>
              <a:rPr lang="ar-EG" sz="8000" b="1" dirty="0" smtClean="0"/>
              <a:t> من غير تلفيق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( 2 )</a:t>
            </a:r>
          </a:p>
          <a:p>
            <a:pPr algn="ctr" rtl="1"/>
            <a:r>
              <a:rPr lang="ar-EG" sz="7200" b="1" dirty="0" smtClean="0"/>
              <a:t>اسمك وحدك برج العابد</a:t>
            </a:r>
          </a:p>
          <a:p>
            <a:pPr algn="ctr" rtl="1"/>
            <a:r>
              <a:rPr lang="ar-EG" sz="7200" b="1" dirty="0" smtClean="0"/>
              <a:t>يركض إليك الصِدِّيق</a:t>
            </a:r>
          </a:p>
          <a:p>
            <a:pPr algn="ctr" rtl="1"/>
            <a:r>
              <a:rPr lang="ar-EG" sz="7200" b="1" dirty="0" smtClean="0"/>
              <a:t>على صخرك أنا </a:t>
            </a:r>
            <a:r>
              <a:rPr lang="ar-EG" sz="7200" b="1" dirty="0" err="1" smtClean="0"/>
              <a:t>هافضل</a:t>
            </a:r>
            <a:r>
              <a:rPr lang="ar-EG" sz="7200" b="1" dirty="0" smtClean="0"/>
              <a:t> ثابت</a:t>
            </a:r>
          </a:p>
          <a:p>
            <a:pPr algn="ctr" rtl="1"/>
            <a:r>
              <a:rPr lang="ar-EG" sz="7200" b="1" dirty="0" smtClean="0"/>
              <a:t>وعدك مضمون التحقيق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096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عندك حق وقصدك خير</a:t>
            </a:r>
          </a:p>
          <a:p>
            <a:pPr algn="ctr" rtl="1"/>
            <a:r>
              <a:rPr lang="ar-EG" sz="8000" b="1" dirty="0" smtClean="0"/>
              <a:t>للبائس </a:t>
            </a:r>
            <a:r>
              <a:rPr lang="ar-EG" sz="8000" b="1" dirty="0" err="1" smtClean="0"/>
              <a:t>فى</a:t>
            </a:r>
            <a:r>
              <a:rPr lang="ar-EG" sz="8000" b="1" dirty="0" smtClean="0"/>
              <a:t> وسط الضيق</a:t>
            </a:r>
          </a:p>
          <a:p>
            <a:pPr algn="ctr" rtl="1"/>
            <a:r>
              <a:rPr lang="ar-EG" sz="8000" b="1" dirty="0" smtClean="0"/>
              <a:t>برج حصين ملجأ </a:t>
            </a:r>
            <a:r>
              <a:rPr lang="ar-EG" sz="8000" b="1" dirty="0" err="1" smtClean="0"/>
              <a:t>م</a:t>
            </a:r>
            <a:r>
              <a:rPr lang="ar-EG" sz="8000" b="1" dirty="0" smtClean="0"/>
              <a:t> السيل</a:t>
            </a:r>
          </a:p>
          <a:p>
            <a:pPr algn="ctr" rtl="1"/>
            <a:r>
              <a:rPr lang="ar-EG" sz="8000" b="1" dirty="0" err="1" smtClean="0"/>
              <a:t>دى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حقايق</a:t>
            </a:r>
            <a:r>
              <a:rPr lang="ar-EG" sz="8000" b="1" dirty="0" smtClean="0"/>
              <a:t> من غير تلفيق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( 3 )</a:t>
            </a:r>
          </a:p>
          <a:p>
            <a:pPr algn="ctr" rtl="1"/>
            <a:r>
              <a:rPr lang="ar-EG" sz="7200" b="1" dirty="0" err="1" smtClean="0"/>
              <a:t>فى</a:t>
            </a:r>
            <a:r>
              <a:rPr lang="ar-EG" sz="7200" b="1" dirty="0" smtClean="0"/>
              <a:t> وسطنا قائم جبّار</a:t>
            </a:r>
          </a:p>
          <a:p>
            <a:pPr algn="ctr" rtl="1"/>
            <a:r>
              <a:rPr lang="ar-EG" sz="7200" b="1" dirty="0" smtClean="0"/>
              <a:t>تحمى </a:t>
            </a:r>
            <a:r>
              <a:rPr lang="ar-EG" sz="7200" b="1" dirty="0" err="1" smtClean="0"/>
              <a:t>ولادك</a:t>
            </a:r>
            <a:r>
              <a:rPr lang="ar-EG" sz="7200" b="1" dirty="0" smtClean="0"/>
              <a:t> ليل ونهار</a:t>
            </a:r>
          </a:p>
          <a:p>
            <a:pPr algn="ctr" rtl="1"/>
            <a:r>
              <a:rPr lang="ar-EG" sz="7200" b="1" dirty="0" smtClean="0"/>
              <a:t>وجهك يُشرق بالأنوار</a:t>
            </a:r>
          </a:p>
          <a:p>
            <a:pPr algn="ctr" rtl="1"/>
            <a:r>
              <a:rPr lang="ar-EG" sz="7200" b="1" dirty="0" smtClean="0"/>
              <a:t>وتفجّر كل الأنهار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096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عندك حق وقصدك خير</a:t>
            </a:r>
          </a:p>
          <a:p>
            <a:pPr algn="ctr" rtl="1"/>
            <a:r>
              <a:rPr lang="ar-EG" sz="8000" b="1" dirty="0" smtClean="0"/>
              <a:t>للبائس </a:t>
            </a:r>
            <a:r>
              <a:rPr lang="ar-EG" sz="8000" b="1" dirty="0" err="1" smtClean="0"/>
              <a:t>فى</a:t>
            </a:r>
            <a:r>
              <a:rPr lang="ar-EG" sz="8000" b="1" dirty="0" smtClean="0"/>
              <a:t> وسط الضيق</a:t>
            </a:r>
          </a:p>
          <a:p>
            <a:pPr algn="ctr" rtl="1"/>
            <a:r>
              <a:rPr lang="ar-EG" sz="8000" b="1" dirty="0" smtClean="0"/>
              <a:t>برج حصين ملجأ </a:t>
            </a:r>
            <a:r>
              <a:rPr lang="ar-EG" sz="8000" b="1" dirty="0" err="1" smtClean="0"/>
              <a:t>م</a:t>
            </a:r>
            <a:r>
              <a:rPr lang="ar-EG" sz="8000" b="1" dirty="0" smtClean="0"/>
              <a:t> السيل</a:t>
            </a:r>
          </a:p>
          <a:p>
            <a:pPr algn="ctr" rtl="1"/>
            <a:r>
              <a:rPr lang="ar-EG" sz="8000" b="1" dirty="0" err="1" smtClean="0"/>
              <a:t>دى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حقايق</a:t>
            </a:r>
            <a:r>
              <a:rPr lang="ar-EG" sz="8000" b="1" dirty="0" smtClean="0"/>
              <a:t> من غير تلفيق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( 4 )</a:t>
            </a:r>
          </a:p>
          <a:p>
            <a:pPr algn="ctr" rtl="1"/>
            <a:r>
              <a:rPr lang="ar-EG" sz="7200" b="1" dirty="0" smtClean="0"/>
              <a:t>نَزِّلت المرتفعين</a:t>
            </a:r>
          </a:p>
          <a:p>
            <a:pPr algn="ctr" rtl="1"/>
            <a:r>
              <a:rPr lang="ar-EG" sz="7200" b="1" dirty="0" smtClean="0"/>
              <a:t>ورَفَعت </a:t>
            </a:r>
            <a:r>
              <a:rPr lang="ar-EG" sz="7200" b="1" dirty="0" err="1" smtClean="0"/>
              <a:t>المتضعين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أشبعت الجياع خيرات</a:t>
            </a:r>
          </a:p>
          <a:p>
            <a:pPr algn="ctr" rtl="1"/>
            <a:r>
              <a:rPr lang="ar-EG" sz="7200" b="1" dirty="0" smtClean="0"/>
              <a:t>وصرفت </a:t>
            </a:r>
            <a:r>
              <a:rPr lang="ar-EG" sz="7200" b="1" dirty="0" err="1" smtClean="0"/>
              <a:t>الأغنيا</a:t>
            </a:r>
            <a:r>
              <a:rPr lang="ar-EG" sz="7200" b="1" dirty="0" smtClean="0"/>
              <a:t> فارغين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1689</TotalTime>
  <Words>272</Words>
  <Application>Microsoft Office PowerPoint</Application>
  <PresentationFormat>عرض على الشاشة (3:4)‏</PresentationFormat>
  <Paragraphs>84</Paragraphs>
  <Slides>17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1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204</cp:revision>
  <dcterms:created xsi:type="dcterms:W3CDTF">2021-12-07T14:30:00Z</dcterms:created>
  <dcterms:modified xsi:type="dcterms:W3CDTF">2022-05-02T12:42:38Z</dcterms:modified>
</cp:coreProperties>
</file>