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/>
            <a:r>
              <a:rPr lang="ar-EG" sz="8000" b="1" dirty="0" smtClean="0"/>
              <a:t>فاتح فمي ليك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232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١-</a:t>
            </a:r>
          </a:p>
          <a:p>
            <a:pPr algn="ctr"/>
            <a:r>
              <a:rPr lang="ar-EG" sz="8000" b="1" dirty="0" smtClean="0"/>
              <a:t>فاتح </a:t>
            </a:r>
            <a:r>
              <a:rPr lang="ar-EG" sz="8000" b="1" dirty="0" smtClean="0"/>
              <a:t>فمي ليك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تطعمني </a:t>
            </a:r>
            <a:r>
              <a:rPr lang="ar-EG" sz="8000" b="1" dirty="0" smtClean="0"/>
              <a:t>يديك</a:t>
            </a:r>
            <a:br>
              <a:rPr lang="ar-EG" sz="8000" b="1" dirty="0" smtClean="0"/>
            </a:br>
            <a:r>
              <a:rPr lang="ar-EG" sz="8000" b="1" dirty="0" smtClean="0"/>
              <a:t>ينابيعي كلها </a:t>
            </a:r>
            <a:r>
              <a:rPr lang="ar-EG" sz="8000" b="1" dirty="0" smtClean="0"/>
              <a:t>فيك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smtClean="0"/>
              <a:t>يا حياة القلوب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٢- </a:t>
            </a:r>
          </a:p>
          <a:p>
            <a:pPr algn="ctr"/>
            <a:r>
              <a:rPr lang="ar-EG" sz="8000" b="1" dirty="0" smtClean="0"/>
              <a:t>قلبي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</a:t>
            </a:r>
            <a:r>
              <a:rPr lang="ar-EG" sz="8000" b="1" dirty="0" smtClean="0"/>
              <a:t>سفينة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smtClean="0"/>
              <a:t>وأنت سفَر ومينا</a:t>
            </a:r>
            <a:br>
              <a:rPr lang="ar-EG" sz="8000" b="1" dirty="0" smtClean="0"/>
            </a:br>
            <a:r>
              <a:rPr lang="ar-EG" sz="8000" b="1" dirty="0" err="1" smtClean="0"/>
              <a:t>ومين</a:t>
            </a:r>
            <a:r>
              <a:rPr lang="ar-EG" sz="8000" b="1" dirty="0" smtClean="0"/>
              <a:t> يهَدِّي فينا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الموج </a:t>
            </a:r>
            <a:r>
              <a:rPr lang="ar-EG" sz="8000" b="1" dirty="0" smtClean="0"/>
              <a:t>الغَضوب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٣-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smtClean="0"/>
              <a:t>م الغضب طهرني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وم</a:t>
            </a:r>
            <a:r>
              <a:rPr lang="ar-EG" sz="8000" b="1" dirty="0" smtClean="0"/>
              <a:t> </a:t>
            </a:r>
            <a:r>
              <a:rPr lang="ar-EG" sz="8000" b="1" dirty="0" smtClean="0"/>
              <a:t>الإدانة ارحمني</a:t>
            </a:r>
            <a:br>
              <a:rPr lang="ar-EG" sz="8000" b="1" dirty="0" smtClean="0"/>
            </a:br>
            <a:r>
              <a:rPr lang="ar-EG" sz="8000" b="1" dirty="0" smtClean="0"/>
              <a:t>فتتكحل عيني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أشوف </a:t>
            </a:r>
            <a:r>
              <a:rPr lang="ar-EG" sz="8000" b="1" dirty="0" smtClean="0"/>
              <a:t>المحبوب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91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٤- </a:t>
            </a:r>
          </a:p>
          <a:p>
            <a:pPr algn="ctr"/>
            <a:r>
              <a:rPr lang="ar-EG" sz="8000" b="1" dirty="0" smtClean="0"/>
              <a:t>لما </a:t>
            </a:r>
            <a:r>
              <a:rPr lang="ar-EG" sz="8000" b="1" dirty="0" smtClean="0"/>
              <a:t>تملا عيني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وقدامي </a:t>
            </a:r>
            <a:r>
              <a:rPr lang="ar-EG" sz="8000" b="1" dirty="0" smtClean="0"/>
              <a:t>ويميني</a:t>
            </a:r>
            <a:br>
              <a:rPr lang="ar-EG" sz="8000" b="1" dirty="0" smtClean="0"/>
            </a:br>
            <a:r>
              <a:rPr lang="ar-EG" sz="8000" b="1" dirty="0" smtClean="0"/>
              <a:t>أثبت فيك </a:t>
            </a:r>
            <a:r>
              <a:rPr lang="ar-EG" sz="8000" b="1" dirty="0" err="1" smtClean="0"/>
              <a:t>وألاقيني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لابس </a:t>
            </a:r>
            <a:r>
              <a:rPr lang="ar-EG" sz="8000" b="1" dirty="0" smtClean="0"/>
              <a:t>أحلى </a:t>
            </a:r>
            <a:r>
              <a:rPr lang="ar-EG" sz="8000" b="1" dirty="0" err="1" smtClean="0"/>
              <a:t>توب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762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٥- </a:t>
            </a:r>
          </a:p>
          <a:p>
            <a:pPr algn="ctr"/>
            <a:r>
              <a:rPr lang="ar-EG" sz="8000" b="1" dirty="0" smtClean="0"/>
              <a:t>بالإيمان </a:t>
            </a:r>
            <a:r>
              <a:rPr lang="ar-EG" sz="8000" b="1" dirty="0" err="1" smtClean="0"/>
              <a:t>احفظني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وبالرجا</a:t>
            </a:r>
            <a:r>
              <a:rPr lang="ar-EG" sz="8000" b="1" dirty="0" smtClean="0"/>
              <a:t> </a:t>
            </a:r>
            <a:r>
              <a:rPr lang="ar-EG" sz="8000" b="1" dirty="0" smtClean="0"/>
              <a:t>فرحني</a:t>
            </a:r>
            <a:br>
              <a:rPr lang="ar-EG" sz="8000" b="1" dirty="0" smtClean="0"/>
            </a:br>
            <a:r>
              <a:rPr lang="ar-EG" sz="8000" b="1" dirty="0" smtClean="0"/>
              <a:t>وبالمحبة اغسلني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وأستر </a:t>
            </a:r>
            <a:r>
              <a:rPr lang="ar-EG" sz="8000" b="1" dirty="0" smtClean="0"/>
              <a:t>العيوب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32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٦-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smtClean="0"/>
              <a:t>يا </a:t>
            </a:r>
            <a:r>
              <a:rPr lang="ar-EG" sz="8000" b="1" dirty="0" err="1" smtClean="0"/>
              <a:t>متكلي</a:t>
            </a:r>
            <a:r>
              <a:rPr lang="ar-EG" sz="8000" b="1" dirty="0" smtClean="0"/>
              <a:t> وإيماني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وعزايا</a:t>
            </a:r>
            <a:r>
              <a:rPr lang="ar-EG" sz="8000" b="1" dirty="0" smtClean="0"/>
              <a:t> </a:t>
            </a:r>
            <a:r>
              <a:rPr lang="ar-EG" sz="8000" b="1" dirty="0" smtClean="0"/>
              <a:t>ف أحزاني</a:t>
            </a:r>
            <a:br>
              <a:rPr lang="ar-EG" sz="8000" b="1" dirty="0" smtClean="0"/>
            </a:br>
            <a:r>
              <a:rPr lang="ar-EG" sz="8000" b="1" dirty="0" smtClean="0"/>
              <a:t>وخلاصي </a:t>
            </a:r>
            <a:r>
              <a:rPr lang="ar-EG" sz="8000" b="1" dirty="0" smtClean="0"/>
              <a:t>وضماني</a:t>
            </a:r>
          </a:p>
          <a:p>
            <a:pPr algn="ctr"/>
            <a:r>
              <a:rPr lang="ar-EG" sz="8000" b="1" dirty="0" smtClean="0"/>
              <a:t>يا </a:t>
            </a:r>
            <a:r>
              <a:rPr lang="ar-EG" sz="8000" b="1" dirty="0" smtClean="0"/>
              <a:t>يسوع المحبوب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232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٧- </a:t>
            </a:r>
          </a:p>
          <a:p>
            <a:pPr algn="ctr"/>
            <a:r>
              <a:rPr lang="ar-EG" sz="8000" b="1" dirty="0" smtClean="0"/>
              <a:t>منتظرك </a:t>
            </a:r>
            <a:r>
              <a:rPr lang="ar-EG" sz="8000" b="1" dirty="0" smtClean="0"/>
              <a:t>وصابر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ثبتني </a:t>
            </a:r>
            <a:r>
              <a:rPr lang="ar-EG" sz="8000" b="1" dirty="0" smtClean="0"/>
              <a:t>للآخر</a:t>
            </a:r>
            <a:br>
              <a:rPr lang="ar-EG" sz="8000" b="1" dirty="0" smtClean="0"/>
            </a:br>
            <a:r>
              <a:rPr lang="ar-EG" sz="8000" b="1" dirty="0" smtClean="0"/>
              <a:t>قويني أكون </a:t>
            </a:r>
            <a:r>
              <a:rPr lang="ar-EG" sz="8000" b="1" dirty="0" smtClean="0"/>
              <a:t>شاكر </a:t>
            </a:r>
          </a:p>
          <a:p>
            <a:pPr algn="ctr"/>
            <a:r>
              <a:rPr lang="ar-EG" sz="8000" b="1" dirty="0" smtClean="0"/>
              <a:t>وأقول</a:t>
            </a:r>
            <a:r>
              <a:rPr lang="ar-EG" sz="8000" b="1" dirty="0" smtClean="0"/>
              <a:t>: "الرب قريب"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1702</TotalTime>
  <Words>50</Words>
  <Application>Microsoft Office PowerPoint</Application>
  <PresentationFormat>عرض على الشاشة (3:4)‏</PresentationFormat>
  <Paragraphs>37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206</cp:revision>
  <dcterms:created xsi:type="dcterms:W3CDTF">2021-12-07T14:30:00Z</dcterms:created>
  <dcterms:modified xsi:type="dcterms:W3CDTF">2022-05-03T13:23:21Z</dcterms:modified>
</cp:coreProperties>
</file>