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22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0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فَجرُ القيَامَةِ لاحَ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فَجرُ القيَامَةِ لاحَ   فَوْقَ سُبَاتِ الوَرَى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وَمَرْيَمَـــــاتٌ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يَسِرْنَ   عَبْرَ حُقُــولِ النَّدَى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الفِكرِ رِهبَــةُ قَبرٍ   فِيهِ العَظــــيمُ ثَوَى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عَجزٌ وَتَســـــليمُ أمرٍ   أمــــامَ حَتْمِ الرَّدَى</a:t>
            </a: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fajro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elqiamati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sobat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elwara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maryamaton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yaserna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aabra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hoqol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ennada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fekri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rahbato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qabren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alaazeemo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thawa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aajzon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tasleemo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amren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hatmi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errada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dawn of the resurrection shone over the sleepy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people while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Marys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walked across dewy fields fearful of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the mighty grave that contained the Great. They were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helpless and in submission to the sure death. 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 أجمَلَ البُشرَى   ما أجمَلَ البُشـــرَى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يَسوعُ حَيٌّ يَسُـودُ   فَوْقَ الوَرَى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وَالسَّمَا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(اليَوْمُ يَومُ قَيـامَةْ   فَجرُ حَيَــــــــاةٍ لَنا)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alboshra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yasoodo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fawq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alwara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walssama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alyawmo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yawmo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qiama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fajro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jayaten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How sweet is the good news; Jesus is alive and 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reigns on earth and in heaven. Today is the day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of resurrection and the dawn of our life.</a:t>
            </a: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حَامِلاتِ الحُنُوطِ   دَعْنَ الحُنُوطَ هُنَا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وَدَعْنَ أكفَـــانَ ضَعْفٍ   لَيسَتْ لِرَبِّ المَلا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اِرتَدَى ثَــوْبَ مَجدٍ   مُحَلِّقَـــاً في العُلا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وَبِاِنتِصَـــــارِ القِيَامَةْ   يَقُودُنـــــا لِلمَدَى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hamelati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elhonoti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daana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elhonota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hona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akfana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Daafen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laysat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almala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ertada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thawba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mohalleqan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aola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benteSare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alqiama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yaqodona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ladies, carrying the embalming spices, leave them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here. They are not for the Almighty Lord. He is robed in glory in the heights. In the victory of the resurrection, He will lead us forever.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921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ما أجمَلَ البُشرَى   ما أجمَلَ البُشـــرَى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يَسوعُ حَيٌّ يَسُـودُ   فَوْقَ الوَرَى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وَالسَّمَا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(اليَوْمُ يَومُ قَيـامَةْ   فَجرُ حَيَــــــــاةٍ لَنا)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ajmal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alboshra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haiion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yasoodo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fawq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alwara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walssama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alyawmo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yawmo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qiama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fajro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jayaten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How sweet is the good news; Jesus is alive and 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reigns on earth and in heaven. Today is the day</a:t>
            </a:r>
          </a:p>
          <a:p>
            <a:pPr rtl="1"/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of resurrection and the dawn of our life.</a:t>
            </a: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24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380</Words>
  <Application>Microsoft Office PowerPoint</Application>
  <PresentationFormat>عرض على الشاشة (4:3)</PresentationFormat>
  <Paragraphs>23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524</cp:revision>
  <dcterms:created xsi:type="dcterms:W3CDTF">2021-12-07T14:30:00Z</dcterms:created>
  <dcterms:modified xsi:type="dcterms:W3CDTF">2023-10-09T12:17:25Z</dcterms:modified>
</cp:coreProperties>
</file>