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فجر القيامة لاح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8814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/>
              <a:t>1</a:t>
            </a:r>
            <a:r>
              <a:rPr lang="ar-EG" sz="4800" b="1" dirty="0"/>
              <a:t>-</a:t>
            </a:r>
            <a:r>
              <a:rPr lang="ar-SA" sz="4800" b="1" dirty="0"/>
              <a:t> </a:t>
            </a:r>
            <a:endParaRPr lang="ar-EG" sz="4800" b="1" dirty="0"/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فَجرُ القيَامَةِ لاحَ   فَوْقَ سُبَاتِ الــــوَرَى</a:t>
            </a:r>
            <a:br>
              <a:rPr lang="ar-EG" sz="4800" b="1" dirty="0"/>
            </a:br>
            <a:r>
              <a:rPr lang="ar-EG" sz="4800" b="1" dirty="0" err="1"/>
              <a:t>وَمَرْيَمَـــــاتٌ</a:t>
            </a:r>
            <a:r>
              <a:rPr lang="ar-EG" sz="4800" b="1" dirty="0"/>
              <a:t> يَسِرْنَ   عَبْرَ حُقُــولِ النَّدَى</a:t>
            </a:r>
            <a:br>
              <a:rPr lang="ar-EG" sz="4800" b="1" dirty="0"/>
            </a:br>
            <a:r>
              <a:rPr lang="ar-EG" sz="4800" b="1" dirty="0"/>
              <a:t>في الفِكرِ رِهبَــةُ قَبرٍ   فِيهِ العَظــــيمُ ثَوَى</a:t>
            </a:r>
            <a:br>
              <a:rPr lang="ar-EG" sz="4800" b="1" dirty="0"/>
            </a:br>
            <a:r>
              <a:rPr lang="ar-EG" sz="4800" b="1" dirty="0"/>
              <a:t>عَجزٌ وَتَســـــليمُ أمرٍ   أمــــامَ حَتْمِ الرَّدَى</a:t>
            </a:r>
            <a:br>
              <a:rPr lang="ar-EG" sz="4800" b="1" dirty="0"/>
            </a:br>
            <a:br>
              <a:rPr lang="ar-EG" sz="4800" b="1" dirty="0"/>
            </a:br>
            <a:br>
              <a:rPr lang="ar-SA" sz="48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ما أجمَلَ البُشرَى   ما أجمَلَ البُشـــرَى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يَسوعُ حَيٌّ يَسُـودُ   فَوْقَ الوَرَى </a:t>
            </a:r>
            <a:r>
              <a:rPr lang="ar-EG" sz="5400" b="1" dirty="0" err="1">
                <a:solidFill>
                  <a:srgbClr val="00582A"/>
                </a:solidFill>
              </a:rPr>
              <a:t>وَالسَّمَا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(اليَوْمُ يَومُ قَيـامَةْ   فَجرُ حَيَــــــــاةٍ لَنا)2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8242"/>
            <a:ext cx="9982199" cy="5755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يا حَامِلاتِ الحُنُوطِ   دَعْنَ الحُنُوطَ هُنَا</a:t>
            </a:r>
            <a:br>
              <a:rPr lang="ar-EG" sz="5400" b="1" dirty="0"/>
            </a:br>
            <a:r>
              <a:rPr lang="ar-EG" sz="5400" b="1" dirty="0"/>
              <a:t>وَدَعْنَ أكفَـــانَ ضَعْفٍ   لَيسَتْ لِرَبِّ المَلا</a:t>
            </a:r>
            <a:br>
              <a:rPr lang="ar-EG" sz="5400" b="1" dirty="0"/>
            </a:br>
            <a:r>
              <a:rPr lang="ar-EG" sz="5400" b="1" dirty="0"/>
              <a:t>قد اِرتَدَى ثَــوْبَ مَجدٍ   مُحَلِّقَـــاً في العُلا</a:t>
            </a:r>
            <a:br>
              <a:rPr lang="ar-EG" sz="5400" b="1" dirty="0"/>
            </a:br>
            <a:r>
              <a:rPr lang="ar-EG" sz="5400" b="1" dirty="0"/>
              <a:t>وَبِاِنتِصَـــــارِ القِيَامَةْ   يَقُودُنـــــا لِلمَدَى</a:t>
            </a: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 ما أجمَلَ البُشرَى   ما أجمَلَ البُشـــرَى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يَسوعُ حَيٌّ يَسُـودُ   فَوْقَ الوَرَى </a:t>
            </a:r>
            <a:r>
              <a:rPr lang="ar-EG" sz="5400" b="1" dirty="0" err="1">
                <a:solidFill>
                  <a:srgbClr val="00582A"/>
                </a:solidFill>
              </a:rPr>
              <a:t>وَالسَّمَا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(اليَوْمُ يَومُ قَيـامَةْ   فَجرُ حَيَــــــــاةٍ لَنا)2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6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117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2024-03-20T12:41:59Z</dcterms:modified>
</cp:coreProperties>
</file>