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5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50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6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7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31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2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8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7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فلتسترح</a:t>
            </a:r>
            <a:r>
              <a:rPr lang="ar-EG" sz="6000" b="1" dirty="0"/>
              <a:t> قلوبُكم يا أيُّها الجُموع  </a:t>
            </a:r>
            <a:r>
              <a:rPr lang="en-US" sz="4800" b="1" dirty="0"/>
              <a:t>God rest ye merry gentlemen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رَأَوْا يَسُوعَ مُضْجَعَاً في المِذوَدِ الوَدِيعْ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وَأُمَّهُ العَذرَاءَ وَهيَ تَدْعُو في خُشُــــــوعْ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يالَهُ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مَرْأىً مُدْهِشَ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وَمَشْهَدَاً بَدِيـــــــــــعْ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moDjaaan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methwadi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lwaDeea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ommaho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alaathraa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modheshan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mashhadan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badia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They saw Jesus in the lowly manger and His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mother praying, how sweet this scene is!!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054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بِشَارَةُ (حُبٍّ عَجيبْ)</a:t>
            </a:r>
            <a: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</a:t>
            </a:r>
            <a:r>
              <a:rPr kumimoji="0" lang="ar-EG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ارَةُ حُبٍّ عَجيبْ</a:t>
            </a:r>
            <a:endParaRPr kumimoji="0" lang="en-US" sz="66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1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53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فلتَسْتَرِحْ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قُلوبُكُم  يا أيُّها الجُمُوعْ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وُلِدَ المُخَلِّصُ  حَبيبُنــــــا يَسُوعْ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لِيَعْتِقَ الأسْرَى مِنَ الآثامِ وَالد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ُموعْ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faltastareh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qolobokom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ayoha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aljomoa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woleda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elmokhalliSo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habeebona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yaateqa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alasra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al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waddomoa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5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God rest ye merry, gentlemen, let nothing you dismay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Remember Christ, our Savior, was born on Christmas day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To save us all from Satan’s power when we were gone astray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بِشَارَةُ (حُبٍّ عَجيبْ)</a:t>
            </a:r>
            <a: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</a:t>
            </a:r>
            <a:r>
              <a:rPr kumimoji="0" lang="ar-EG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ارَةُ حُبٍّ عَجيبْ</a:t>
            </a:r>
            <a:endParaRPr kumimoji="0" lang="en-US" sz="66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1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مِنْ لَدُن اِلآبِ أتَى المَلاكُ يُخْبِرُ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مُبَشِّرَاً جَمْعَاً مِنَ الر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عَاةِ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يَسْهَــــــرُ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بَيْتِ لَحْمٍ وُلِدَ الر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َبُّ المُحَـــرِّرُ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almalako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yokhbero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mobasheran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alroaati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yasharo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woleda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elmoharrero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From God our Heavenly Father a blessed angel came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And unto certain shepherds brought tidings of the same: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How that in Bethlehem was born the Son of God by name.</a:t>
            </a:r>
            <a:endParaRPr lang="ar-EG" sz="800" b="1" kern="0" dirty="0"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563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بِشَارَةُ (حُبٍّ عَجيبْ)</a:t>
            </a:r>
            <a: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</a:t>
            </a:r>
            <a:r>
              <a:rPr kumimoji="0" lang="ar-EG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ارَةُ حُبٍّ عَجيبْ</a:t>
            </a:r>
            <a:endParaRPr kumimoji="0" lang="en-US" sz="66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1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50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قالَ المَلاكُ لَهُمُ لا تَرْهَبُوا 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ياقَوْم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بَيْتِ لَحْمٍ وُلِدَ المَسِيحُ هَذا اليَوْمْ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يُحْي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قُلُوبَاً تُؤمِنُ دَوْمَاً بِهِ فَدَوْمْ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elmalako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tarhabo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qaom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woleda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yohii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toameno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fadawm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“Fear not, then,” said the angel, “Let nothing you affright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This day is born a Savior of a pure virgin bright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free all those who trust in Him from Satan’s power and might.”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691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بِشَارَةُ (حُبٍّ عَجيبْ)</a:t>
            </a:r>
            <a: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</a:t>
            </a:r>
            <a:r>
              <a:rPr kumimoji="0" lang="ar-EG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ارَةُ حُبٍّ عَجيبْ</a:t>
            </a:r>
            <a:endParaRPr kumimoji="0" lang="en-US" sz="66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1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88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فانطَلَقَ الر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عَاةُ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باِندِهَاشٍ وَحُبورْ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وَتَرَكوا قَطِيعَهُمْ يَحْدُوهُم اِلسُّــرورْ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كَي يَسْجُدُوا لابنِ الإلَهِ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شْتَهَى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ُهُورْ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fantalaqa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alrroaato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bendehashen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wahobor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watarako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qateeaahom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yahdohom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elssoror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yasjodo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alebni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moshtaha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alddohor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Now to the Lord sing praises, all you within this place</a:t>
            </a:r>
            <a:b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with true love and brotherhood each other now embrace</a:t>
            </a:r>
            <a:b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This holy tide of Christmas doth bring redeeming grace</a:t>
            </a:r>
            <a:endParaRPr kumimoji="0" lang="en-US" sz="2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635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بِشَارَةُ (حُبٍّ عَجيبْ)</a:t>
            </a:r>
            <a: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بِشَ</a:t>
            </a:r>
            <a:r>
              <a:rPr kumimoji="0" lang="ar-EG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6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ارَةُ حُبٍّ عَجيبْ</a:t>
            </a:r>
            <a:endParaRPr kumimoji="0" lang="en-US" sz="66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besharato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hobben</a:t>
            </a: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1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Comfort and joy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tidings of comfort and joy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43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5328</TotalTime>
  <Words>641</Words>
  <Application>Microsoft Office PowerPoint</Application>
  <PresentationFormat>عرض على الشاشة (4:3)</PresentationFormat>
  <Paragraphs>47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531</cp:revision>
  <dcterms:created xsi:type="dcterms:W3CDTF">2021-12-07T14:30:00Z</dcterms:created>
  <dcterms:modified xsi:type="dcterms:W3CDTF">2023-10-15T10:41:42Z</dcterms:modified>
</cp:coreProperties>
</file>