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96" r:id="rId4"/>
    <p:sldId id="397" r:id="rId5"/>
    <p:sldId id="404" r:id="rId6"/>
    <p:sldId id="399" r:id="rId7"/>
    <p:sldId id="405" r:id="rId8"/>
    <p:sldId id="401" r:id="rId9"/>
    <p:sldId id="406" r:id="rId10"/>
    <p:sldId id="403" r:id="rId11"/>
    <p:sldId id="40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6"/>
            <p14:sldId id="397"/>
            <p14:sldId id="404"/>
            <p14:sldId id="399"/>
            <p14:sldId id="405"/>
            <p14:sldId id="401"/>
            <p14:sldId id="406"/>
            <p14:sldId id="403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4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فلتسترح قلوبكم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13875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5-</a:t>
            </a:r>
            <a:r>
              <a:rPr lang="ar-SA" sz="6000" b="1" dirty="0"/>
              <a:t> </a:t>
            </a:r>
            <a:endParaRPr lang="ar-EG" sz="6000" b="1" dirty="0"/>
          </a:p>
          <a:p>
            <a:pPr algn="ctr">
              <a:lnSpc>
                <a:spcPct val="150000"/>
              </a:lnSpc>
            </a:pPr>
            <a:r>
              <a:rPr lang="ar-EG" sz="5400" b="1" dirty="0"/>
              <a:t>رَأَوْا يَسُوعَ مُضْجَعَاً في المِذوَدِ الوَدِيعْ</a:t>
            </a:r>
            <a:br>
              <a:rPr lang="ar-EG" sz="5400" b="1" dirty="0"/>
            </a:br>
            <a:r>
              <a:rPr lang="ar-EG" sz="5400" b="1" dirty="0"/>
              <a:t>وَأُمَّهُ العَذرَاءَ وَهيَ تَدْعُو في خُشُــــــوعْ</a:t>
            </a:r>
            <a:br>
              <a:rPr lang="ar-EG" sz="5400" b="1" dirty="0"/>
            </a:br>
            <a:r>
              <a:rPr lang="ar-EG" sz="5400" b="1" dirty="0" err="1"/>
              <a:t>يالَهُ</a:t>
            </a:r>
            <a:r>
              <a:rPr lang="ar-EG" sz="5400" b="1" dirty="0"/>
              <a:t> مَرْأىً مُدْهِشَـــاً وَمَشْهَدَاً بَدِيـــــــــــعْ</a:t>
            </a:r>
          </a:p>
          <a:p>
            <a:pPr algn="ctr">
              <a:lnSpc>
                <a:spcPct val="150000"/>
              </a:lnSpc>
            </a:pPr>
            <a:br>
              <a:rPr lang="ar-EG" sz="6000" b="1" dirty="0"/>
            </a:br>
            <a:r>
              <a:rPr lang="ar-EG" sz="6000" b="1" dirty="0"/>
              <a:t> </a:t>
            </a:r>
            <a:br>
              <a:rPr lang="ar-EG" sz="6000" b="1" dirty="0"/>
            </a:br>
            <a:br>
              <a:rPr lang="ar-EG" sz="6000" b="1" dirty="0"/>
            </a:br>
            <a:br>
              <a:rPr lang="ar-EG" sz="6000" b="1" dirty="0"/>
            </a:br>
            <a:br>
              <a:rPr lang="ar-SA" sz="60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08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  بِشَارَةُ (حُبٍّ عَجيبْ)2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بِشَـــارَةُ حُبٍّ عَجيبْ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08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96256"/>
            <a:ext cx="9982199" cy="123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/>
              <a:t>1</a:t>
            </a:r>
            <a:r>
              <a:rPr lang="ar-EG" sz="6000" b="1" dirty="0"/>
              <a:t>-</a:t>
            </a:r>
            <a:r>
              <a:rPr lang="ar-SA" sz="6000" b="1" dirty="0"/>
              <a:t>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 err="1"/>
              <a:t>فلتَسْتَرِحْ</a:t>
            </a:r>
            <a:r>
              <a:rPr lang="ar-EG" sz="6000" b="1" dirty="0"/>
              <a:t> قُلوبُكُم  يا أيُّها الجُمُوعْ</a:t>
            </a:r>
            <a:br>
              <a:rPr lang="ar-EG" sz="6000" b="1" dirty="0"/>
            </a:br>
            <a:r>
              <a:rPr lang="ar-EG" sz="6000" b="1" dirty="0"/>
              <a:t>قد وُلِدَ المُخَلِّصُ  حَبيبُنـــا يَسُوعْ</a:t>
            </a:r>
            <a:br>
              <a:rPr lang="ar-EG" sz="6000" b="1" dirty="0"/>
            </a:br>
            <a:r>
              <a:rPr lang="ar-EG" sz="6000" b="1" dirty="0"/>
              <a:t>لِيَعْتِقَ الأسْرَى مِنَ الآثامِ وَالدُّموعْ</a:t>
            </a:r>
          </a:p>
          <a:p>
            <a:pPr algn="ctr" rtl="1">
              <a:lnSpc>
                <a:spcPct val="150000"/>
              </a:lnSpc>
            </a:pPr>
            <a:br>
              <a:rPr lang="ar-EG" sz="6000" b="1" dirty="0"/>
            </a:br>
            <a:br>
              <a:rPr lang="ar-EG" sz="6000" b="1" dirty="0"/>
            </a:br>
            <a:br>
              <a:rPr lang="ar-EG" sz="6000" b="1" dirty="0"/>
            </a:br>
            <a:br>
              <a:rPr lang="ar-SA" sz="60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08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  بِشَارَةُ (حُبٍّ عَجيبْ)2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بِشَـــارَةُ حُبٍّ عَجيبْ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14914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  <a:r>
              <a:rPr lang="ar-SA" sz="6600" b="1" dirty="0"/>
              <a:t>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مِنْ لَدُن اِلآبِ أتَى المَلاكُ يُخْبِرُ</a:t>
            </a:r>
            <a:br>
              <a:rPr lang="ar-EG" sz="6600" b="1" dirty="0"/>
            </a:br>
            <a:r>
              <a:rPr lang="ar-EG" sz="6600" b="1" dirty="0"/>
              <a:t>مُبَشِّرَاً جَمْعَاً مِنَ الرُّعَاةِ يَسْهَـــرُ</a:t>
            </a:r>
            <a:br>
              <a:rPr lang="ar-EG" sz="6600" b="1" dirty="0"/>
            </a:br>
            <a:r>
              <a:rPr lang="ar-EG" sz="6600" b="1" dirty="0"/>
              <a:t>في بَيْتِ لَحْمٍ وُلِدَ الرَّبُّ المُحَــرِّرُ</a:t>
            </a:r>
          </a:p>
          <a:p>
            <a:pPr algn="ctr" rtl="1">
              <a:lnSpc>
                <a:spcPct val="150000"/>
              </a:lnSpc>
            </a:pPr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br>
              <a:rPr lang="ar-SA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08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  بِشَارَةُ (حُبٍّ عَجيبْ)2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بِشَـــارَةُ حُبٍّ عَجيبْ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107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9061"/>
            <a:ext cx="9982199" cy="13714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  <a:r>
              <a:rPr lang="ar-SA" sz="6000" b="1" dirty="0"/>
              <a:t>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قالَ المَلاكُ لَهُمُ لا تَرْهَبُوا </a:t>
            </a:r>
            <a:r>
              <a:rPr lang="ar-EG" sz="6000" b="1" dirty="0" err="1"/>
              <a:t>ياقَوْمْ</a:t>
            </a:r>
            <a:br>
              <a:rPr lang="ar-EG" sz="6000" b="1" dirty="0"/>
            </a:br>
            <a:r>
              <a:rPr lang="ar-EG" sz="6000" b="1" dirty="0"/>
              <a:t>في بَيْتِ لَحْمٍ وُلِدَ المَسِيحُ هَذا اليَوْمْ</a:t>
            </a:r>
            <a:br>
              <a:rPr lang="ar-EG" sz="6000" b="1" dirty="0"/>
            </a:br>
            <a:r>
              <a:rPr lang="ar-EG" sz="6000" b="1" dirty="0"/>
              <a:t>يُحْيـــي قُلُوبَاً تُؤمِنُ دَوْمَاً بِهِ فَدَوْمْ</a:t>
            </a:r>
          </a:p>
          <a:p>
            <a:pPr algn="ctr" rtl="1">
              <a:lnSpc>
                <a:spcPct val="150000"/>
              </a:lnSpc>
            </a:pPr>
            <a:br>
              <a:rPr lang="ar-EG" sz="6000" b="1" dirty="0"/>
            </a:br>
            <a:br>
              <a:rPr lang="ar-EG" sz="6000" b="1" dirty="0"/>
            </a:br>
            <a:br>
              <a:rPr lang="ar-EG" sz="6000" b="1" dirty="0"/>
            </a:br>
            <a:br>
              <a:rPr lang="ar-EG" sz="6000" b="1" dirty="0"/>
            </a:br>
            <a:br>
              <a:rPr lang="ar-SA" sz="60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08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  بِشَارَةُ (حُبٍّ عَجيبْ)2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بِشَـــارَةُ حُبٍّ عَجيبْ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400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86826"/>
            <a:ext cx="9982199" cy="4999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</a:t>
            </a:r>
            <a:r>
              <a:rPr lang="ar-SA" sz="6000" b="1" dirty="0"/>
              <a:t>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فانطَلَقَ الرُّعَاةُ باِندِهَاشٍ وَحُبورْ</a:t>
            </a:r>
            <a:br>
              <a:rPr lang="ar-EG" sz="6000" b="1" dirty="0"/>
            </a:br>
            <a:r>
              <a:rPr lang="ar-EG" sz="6000" b="1" dirty="0"/>
              <a:t>وَتَرَكوا قَطِيعَهُمْ يَحْدُوهُم اِلسُّــرورْ</a:t>
            </a:r>
            <a:br>
              <a:rPr lang="ar-EG" sz="6000" b="1" dirty="0"/>
            </a:br>
            <a:r>
              <a:rPr lang="ar-EG" sz="5400" b="1" dirty="0"/>
              <a:t>كَي يَسْجُدُوا لابنِ الإلَهِ مُشْتَهَى الدُّهُورْ</a:t>
            </a:r>
            <a:endParaRPr lang="ar-EG" sz="6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08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  بِشَارَةُ (حُبٍّ عَجيبْ)2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بِشَـــارَةُ حُبٍّ عَجيبْ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700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1766</TotalTime>
  <Words>196</Words>
  <Application>Microsoft Office PowerPoint</Application>
  <PresentationFormat>عرض على الشاشة (4:3)</PresentationFormat>
  <Paragraphs>21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227</cp:revision>
  <dcterms:created xsi:type="dcterms:W3CDTF">2021-12-07T14:30:00Z</dcterms:created>
  <dcterms:modified xsi:type="dcterms:W3CDTF">2024-03-20T12:47:40Z</dcterms:modified>
</cp:coreProperties>
</file>