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4" r:id="rId3"/>
    <p:sldId id="327" r:id="rId4"/>
    <p:sldId id="329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في الدُّجَى وَالسُّكـُون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3600" b="1" dirty="0">
                <a:cs typeface="+mn-cs"/>
              </a:rPr>
              <a:t>1- </a:t>
            </a:r>
            <a:r>
              <a:rPr lang="ar-EG" altLang="ar-EG" sz="4800" b="1" dirty="0"/>
              <a:t>في الدُّجَى وَالسُّكـُون   وَالكـَرَى سَائِدان</a:t>
            </a:r>
            <a:br>
              <a:rPr lang="ar-EG" altLang="ar-EG" sz="4800" b="1" dirty="0"/>
            </a:br>
            <a:r>
              <a:rPr lang="ar-EG" altLang="ar-EG" sz="4800" b="1" dirty="0"/>
              <a:t>وَعَلـَى مَهْدِ العَلـــــــــي   وَالِدان ساهِـران</a:t>
            </a:r>
            <a:br>
              <a:rPr lang="ar-EG" altLang="ar-EG" sz="4800" b="1" dirty="0"/>
            </a:br>
            <a:r>
              <a:rPr lang="ar-EG" altLang="ar-EG" sz="4800" b="1" dirty="0"/>
              <a:t>يَرْعَيـــــــــــــان طِفـْلا ً   نـــــامَ بـِأمـَـــان</a:t>
            </a:r>
          </a:p>
          <a:p>
            <a:pPr rtl="1"/>
            <a:br>
              <a:rPr lang="ar-EG" altLang="ar-EG" sz="1000" b="1" dirty="0"/>
            </a:br>
            <a:r>
              <a:rPr lang="en-US" altLang="ar-EG" sz="3200" b="1" dirty="0" err="1"/>
              <a:t>fidoja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walsokon</a:t>
            </a:r>
            <a:r>
              <a:rPr lang="en-US" altLang="ar-EG" sz="3200" b="1" dirty="0"/>
              <a:t>  </a:t>
            </a:r>
            <a:r>
              <a:rPr lang="en-US" altLang="ar-EG" sz="3200" b="1" dirty="0" err="1"/>
              <a:t>walkara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saaedan</a:t>
            </a:r>
            <a:br>
              <a:rPr lang="en-US" altLang="ar-EG" sz="3200" b="1" dirty="0"/>
            </a:br>
            <a:r>
              <a:rPr lang="en-US" altLang="ar-EG" sz="3200" b="1" dirty="0" err="1"/>
              <a:t>waala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mahdi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alaali</a:t>
            </a:r>
            <a:r>
              <a:rPr lang="en-US" altLang="ar-EG" sz="3200" b="1" dirty="0"/>
              <a:t>  </a:t>
            </a:r>
            <a:r>
              <a:rPr lang="en-US" altLang="ar-EG" sz="3200" b="1" dirty="0" err="1"/>
              <a:t>waledani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saheran</a:t>
            </a:r>
            <a:br>
              <a:rPr lang="en-US" altLang="ar-EG" sz="3200" b="1" dirty="0"/>
            </a:br>
            <a:r>
              <a:rPr lang="en-US" altLang="ar-EG" sz="3200" b="1" dirty="0" err="1"/>
              <a:t>yaraayani</a:t>
            </a:r>
            <a:r>
              <a:rPr lang="en-US" altLang="ar-EG" sz="3200" b="1" dirty="0"/>
              <a:t> </a:t>
            </a:r>
            <a:r>
              <a:rPr lang="en-US" altLang="ar-EG" sz="3200" b="1" dirty="0" err="1"/>
              <a:t>teflan</a:t>
            </a:r>
            <a:r>
              <a:rPr lang="en-US" altLang="ar-EG" sz="3200" b="1" dirty="0"/>
              <a:t>  </a:t>
            </a:r>
            <a:r>
              <a:rPr lang="en-US" altLang="ar-EG" sz="3200" b="1" dirty="0" err="1"/>
              <a:t>nama</a:t>
            </a:r>
            <a:r>
              <a:rPr lang="en-US" altLang="ar-EG" sz="3200" b="1" dirty="0"/>
              <a:t> be </a:t>
            </a:r>
            <a:r>
              <a:rPr lang="en-US" altLang="ar-EG" sz="3200" b="1" dirty="0" err="1"/>
              <a:t>aman</a:t>
            </a:r>
            <a:endParaRPr lang="en-US" altLang="ar-EG" sz="3200" b="1" dirty="0"/>
          </a:p>
          <a:p>
            <a:pPr rtl="1"/>
            <a:br>
              <a:rPr lang="ar-EG" altLang="ar-EG" sz="100" b="1" dirty="0">
                <a:solidFill>
                  <a:srgbClr val="FF0000"/>
                </a:solidFill>
              </a:rPr>
            </a:br>
            <a:br>
              <a:rPr lang="ar-EG" altLang="ar-EG" sz="10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Silent night, holy night  all is calm all is bright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round young virgin mother and child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holy infant so tender and mild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>
                <a:solidFill>
                  <a:srgbClr val="FF0000"/>
                </a:solidFill>
              </a:rPr>
              <a:t>(sleep in heavenly peace)</a:t>
            </a:r>
            <a:r>
              <a:rPr lang="en-US" altLang="ar-EG" sz="2000" b="1" dirty="0">
                <a:solidFill>
                  <a:srgbClr val="FF0000"/>
                </a:solidFill>
              </a:rPr>
              <a:t>2</a:t>
            </a:r>
            <a:r>
              <a:rPr lang="ar-EG" altLang="ar-EG" sz="3200" b="1" dirty="0">
                <a:solidFill>
                  <a:srgbClr val="FF0000"/>
                </a:solidFill>
                <a:cs typeface="+mn-cs"/>
              </a:rPr>
              <a:t> 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sz="4000" b="1" dirty="0">
                <a:cs typeface="+mn-cs"/>
              </a:rPr>
              <a:t>2-</a:t>
            </a:r>
            <a:r>
              <a:rPr lang="ar-EG" altLang="ar-EG" sz="3200" b="1" dirty="0">
                <a:cs typeface="+mn-cs"/>
              </a:rPr>
              <a:t> </a:t>
            </a: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وَبَدا في العُـــلا   لِرُعـاةٍ يَحرُسُون</a:t>
            </a:r>
            <a:b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جَوْقُ أمْلاكِ </a:t>
            </a:r>
            <a:r>
              <a:rPr kumimoji="0" lang="ar-EG" alt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السَّما</a:t>
            </a: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بـِحُبُور ٍ يُنشِدُون</a:t>
            </a:r>
            <a:b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جاءَ نـــــورُ الفِدَى   رَبـُّنــــــا الحَنون</a:t>
            </a:r>
            <a:endParaRPr kumimoji="0" lang="ar-EG" altLang="ar-EG" sz="5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alt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wabada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aola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leroaaten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yahrosoon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jawqo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amlaki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behoboren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yonshedoon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alfeda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rabbona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alhanoon</a:t>
            </a:r>
            <a:br>
              <a:rPr kumimoji="0" lang="ar-EG" alt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alt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Silent night holy night shepherds quake at the sight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Glories stream from heaven afar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Heavenly hosts sing Alleluia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(Christ the Savior is born!)</a:t>
            </a:r>
            <a:r>
              <a:rPr kumimoji="0" lang="en-US" alt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3</a:t>
            </a:r>
            <a:r>
              <a:rPr lang="ar-EG" altLang="ar-EG" b="1" dirty="0">
                <a:cs typeface="+mn-cs"/>
              </a:rPr>
              <a:t>- </a:t>
            </a: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لـَيْلـَة ٌ ذِكـْرُهـا   خــــــالِدٌ وَعَظيم</a:t>
            </a:r>
            <a:b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تـَجَلـَّتْ لِلوَرَى   نِعْمَة ُ الرَّبِّ الكـَريم</a:t>
            </a:r>
            <a:b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مُحَيَّا الهــادِي   مُفـْتـَــدِي الأثيـــم</a:t>
            </a:r>
            <a:endParaRPr kumimoji="0" lang="ar-EG" altLang="ar-EG" sz="5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alt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laylaton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thekroha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khaledon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waatheem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tajallat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lelwara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neamato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elrabbi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alkareem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mohaya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alhadi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moftadi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alatheem</a:t>
            </a:r>
            <a:br>
              <a:rPr kumimoji="0" lang="ar-EG" alt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altLang="ar-EG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altLang="ar-EG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Silent night, holy night Son of </a:t>
            </a:r>
            <a:r>
              <a:rPr kumimoji="0" lang="en-US" altLang="ar-EG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God,Love’s</a:t>
            </a: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pure light</a:t>
            </a:r>
            <a:br>
              <a:rPr kumimoji="0" lang="ar-EG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Radiant beams from the holy face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dawn of redeeming grace</a:t>
            </a:r>
            <a:b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(Jesus, Lord at thy birth)</a:t>
            </a:r>
            <a:r>
              <a:rPr kumimoji="0" lang="en-US" alt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99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br>
              <a:rPr lang="en-US" altLang="ar-EG" b="1" dirty="0">
                <a:solidFill>
                  <a:srgbClr val="FF0000"/>
                </a:solidFill>
                <a:cs typeface="+mn-cs"/>
              </a:rPr>
            </a:br>
            <a:r>
              <a:rPr lang="en-US" altLang="ar-EG" b="1" dirty="0">
                <a:solidFill>
                  <a:srgbClr val="FF0000"/>
                </a:solidFill>
                <a:cs typeface="+mn-cs"/>
              </a:rPr>
              <a:t>Silent night, holy night,</a:t>
            </a:r>
          </a:p>
          <a:p>
            <a:pPr rtl="1"/>
            <a:r>
              <a:rPr lang="en-US" altLang="ar-EG" b="1" dirty="0">
                <a:solidFill>
                  <a:srgbClr val="FF0000"/>
                </a:solidFill>
                <a:cs typeface="+mn-cs"/>
              </a:rPr>
              <a:t> wondrous </a:t>
            </a:r>
            <a:r>
              <a:rPr lang="en-US" altLang="ar-EG" b="1" dirty="0" err="1">
                <a:solidFill>
                  <a:srgbClr val="FF0000"/>
                </a:solidFill>
                <a:cs typeface="+mn-cs"/>
              </a:rPr>
              <a:t>star,lend</a:t>
            </a:r>
            <a:r>
              <a:rPr lang="en-US" altLang="ar-EG" b="1" dirty="0">
                <a:solidFill>
                  <a:srgbClr val="FF0000"/>
                </a:solidFill>
                <a:cs typeface="+mn-cs"/>
              </a:rPr>
              <a:t> thy light</a:t>
            </a:r>
            <a:br>
              <a:rPr lang="en-US" altLang="ar-EG" b="1" dirty="0">
                <a:solidFill>
                  <a:srgbClr val="FF0000"/>
                </a:solidFill>
                <a:cs typeface="+mn-cs"/>
              </a:rPr>
            </a:br>
            <a:r>
              <a:rPr lang="en-US" altLang="ar-EG" b="1" dirty="0">
                <a:solidFill>
                  <a:srgbClr val="FF0000"/>
                </a:solidFill>
                <a:cs typeface="+mn-cs"/>
              </a:rPr>
              <a:t>With the angels let us sing</a:t>
            </a:r>
            <a:br>
              <a:rPr lang="en-US" altLang="ar-EG" b="1" dirty="0">
                <a:solidFill>
                  <a:srgbClr val="FF0000"/>
                </a:solidFill>
                <a:cs typeface="+mn-cs"/>
              </a:rPr>
            </a:br>
            <a:r>
              <a:rPr lang="en-US" altLang="ar-EG" b="1" dirty="0">
                <a:solidFill>
                  <a:srgbClr val="FF0000"/>
                </a:solidFill>
                <a:cs typeface="+mn-cs"/>
              </a:rPr>
              <a:t>Alleluia to our King</a:t>
            </a:r>
            <a:br>
              <a:rPr lang="en-US" altLang="ar-EG" b="1" dirty="0">
                <a:solidFill>
                  <a:srgbClr val="FF0000"/>
                </a:solidFill>
                <a:cs typeface="+mn-cs"/>
              </a:rPr>
            </a:br>
            <a:r>
              <a:rPr lang="en-US" altLang="ar-EG" b="1" dirty="0">
                <a:solidFill>
                  <a:srgbClr val="FF0000"/>
                </a:solidFill>
                <a:cs typeface="+mn-cs"/>
              </a:rPr>
              <a:t>(Christ the Savior is born)2</a:t>
            </a:r>
            <a:endParaRPr kumimoji="0" lang="ar-EG" sz="2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51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5198</TotalTime>
  <Words>255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502</cp:revision>
  <dcterms:created xsi:type="dcterms:W3CDTF">2021-12-07T14:30:00Z</dcterms:created>
  <dcterms:modified xsi:type="dcterms:W3CDTF">2023-12-18T11:34:37Z</dcterms:modified>
</cp:coreProperties>
</file>