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6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/>
              <a:t>في الدُّجَى وَالسُّكـُون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3521"/>
            <a:ext cx="9982199" cy="10274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/>
              <a:t>1</a:t>
            </a:r>
            <a:r>
              <a:rPr lang="ar-EG" sz="5400" b="1" dirty="0"/>
              <a:t>-</a:t>
            </a:r>
            <a:r>
              <a:rPr lang="ar-SA" sz="5400" b="1" dirty="0"/>
              <a:t>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في الدُّجَى وَالسُّكـُون   وَالكـَرَى سَائِدان</a:t>
            </a:r>
            <a:br>
              <a:rPr lang="ar-EG" sz="5400" b="1" dirty="0"/>
            </a:br>
            <a:r>
              <a:rPr lang="ar-EG" sz="5400" b="1" dirty="0"/>
              <a:t>وَعَلـَى مَهْدِ العَلــــــي   وَالِدان ساهِـران</a:t>
            </a:r>
            <a:br>
              <a:rPr lang="ar-EG" sz="5400" b="1" dirty="0"/>
            </a:br>
            <a:r>
              <a:rPr lang="ar-EG" sz="5400" b="1" dirty="0"/>
              <a:t>يَرْعَيــــــــــان طِفـْلا ً   نـــــامَ بـِأمـَــان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br>
              <a:rPr lang="ar-SA" sz="54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7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وَبَدا في العُـــلا  لِرُعـاةٍ يَحرُسُون</a:t>
            </a:r>
            <a:br>
              <a:rPr lang="ar-EG" sz="6000" b="1" dirty="0"/>
            </a:br>
            <a:r>
              <a:rPr lang="ar-EG" sz="6000" b="1" dirty="0"/>
              <a:t>جَوْقُ أمْلاكِ </a:t>
            </a:r>
            <a:r>
              <a:rPr lang="ar-EG" sz="6000" b="1" dirty="0" err="1"/>
              <a:t>السَّما</a:t>
            </a:r>
            <a:r>
              <a:rPr lang="ar-EG" sz="6000" b="1" dirty="0"/>
              <a:t>  بـحُبُور ٍ يُنشِدُون</a:t>
            </a:r>
            <a:br>
              <a:rPr lang="ar-EG" sz="6000" b="1" dirty="0"/>
            </a:br>
            <a:r>
              <a:rPr lang="ar-EG" sz="6000" b="1" dirty="0"/>
              <a:t>جاءَ نــــورُ الفِدَى  رَبـُّنـــا الحَنون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7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لـَيْلـَة ٌ ذِكـْرُهـا  خــــــالِدٌ وَعَظيم</a:t>
            </a:r>
            <a:br>
              <a:rPr lang="ar-EG" sz="6000" b="1" dirty="0"/>
            </a:br>
            <a:r>
              <a:rPr lang="ar-EG" sz="6000" b="1" dirty="0"/>
              <a:t>إذ تـَجَلـَّتْ لِلوَرَى نِعْمَة ُ الرَّبِّ الكـَريم</a:t>
            </a:r>
            <a:br>
              <a:rPr lang="ar-EG" sz="6000" b="1" dirty="0"/>
            </a:br>
            <a:r>
              <a:rPr lang="ar-EG" sz="6000" b="1" dirty="0"/>
              <a:t>في مُحَيَّا الهـادِي   مُفـْتـَــدِي الأثيــم</a:t>
            </a: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66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229</cp:revision>
  <dcterms:created xsi:type="dcterms:W3CDTF">2021-12-07T14:30:00Z</dcterms:created>
  <dcterms:modified xsi:type="dcterms:W3CDTF">2024-03-20T13:15:57Z</dcterms:modified>
</cp:coreProperties>
</file>