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374" r:id="rId9"/>
    <p:sldId id="375" r:id="rId10"/>
    <p:sldId id="376" r:id="rId11"/>
    <p:sldId id="377" r:id="rId12"/>
    <p:sldId id="378" r:id="rId13"/>
    <p:sldId id="379" r:id="rId14"/>
    <p:sldId id="380" r:id="rId15"/>
    <p:sldId id="381" r:id="rId16"/>
    <p:sldId id="382" r:id="rId17"/>
    <p:sldId id="383" r:id="rId18"/>
    <p:sldId id="384" r:id="rId19"/>
    <p:sldId id="385" r:id="rId20"/>
    <p:sldId id="386" r:id="rId21"/>
    <p:sldId id="387" r:id="rId22"/>
    <p:sldId id="388" r:id="rId23"/>
    <p:sldId id="389" r:id="rId24"/>
    <p:sldId id="390" r:id="rId25"/>
    <p:sldId id="391" r:id="rId26"/>
    <p:sldId id="392" r:id="rId27"/>
    <p:sldId id="393" r:id="rId28"/>
    <p:sldId id="394" r:id="rId29"/>
    <p:sldId id="395" r:id="rId30"/>
    <p:sldId id="396" r:id="rId31"/>
    <p:sldId id="397" r:id="rId32"/>
    <p:sldId id="398" r:id="rId33"/>
    <p:sldId id="399" r:id="rId34"/>
    <p:sldId id="400" r:id="rId35"/>
    <p:sldId id="401" r:id="rId36"/>
    <p:sldId id="402" r:id="rId37"/>
    <p:sldId id="403" r:id="rId38"/>
    <p:sldId id="404" r:id="rId39"/>
    <p:sldId id="405" r:id="rId40"/>
    <p:sldId id="406" r:id="rId41"/>
    <p:sldId id="407" r:id="rId42"/>
    <p:sldId id="408" r:id="rId43"/>
    <p:sldId id="409" r:id="rId44"/>
    <p:sldId id="410" r:id="rId45"/>
    <p:sldId id="411" r:id="rId46"/>
    <p:sldId id="293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في حضرة الحبيب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2923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5 </a:t>
            </a:r>
            <a:r>
              <a:rPr lang="ar-EG" sz="8000" b="1" dirty="0" smtClean="0"/>
              <a:t>–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هو يأخذ الأنظار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ويجمع </a:t>
            </a:r>
            <a:r>
              <a:rPr lang="ar-EG" sz="8000" b="1" dirty="0" smtClean="0"/>
              <a:t>الأطهار</a:t>
            </a:r>
            <a:br>
              <a:rPr lang="ar-EG" sz="8000" b="1" dirty="0" smtClean="0"/>
            </a:br>
            <a:r>
              <a:rPr lang="ar-EG" sz="8000" b="1" dirty="0" smtClean="0"/>
              <a:t>والعرس في انتظار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" </a:t>
            </a:r>
            <a:r>
              <a:rPr lang="ar-EG" sz="8000" b="1" dirty="0" err="1" smtClean="0"/>
              <a:t>هوذا</a:t>
            </a:r>
            <a:r>
              <a:rPr lang="ar-EG" sz="8000" b="1" dirty="0" smtClean="0"/>
              <a:t> العريس يأتي "</a:t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453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+ يحيينا </a:t>
            </a:r>
            <a:r>
              <a:rPr lang="ar-EG" sz="8800" b="1" dirty="0" err="1" smtClean="0"/>
              <a:t>يغنينا</a:t>
            </a:r>
            <a:r>
              <a:rPr lang="ar-EG" sz="8800" b="1" dirty="0" smtClean="0"/>
              <a:t>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بالروح </a:t>
            </a:r>
            <a:r>
              <a:rPr lang="ar-EG" sz="8800" b="1" dirty="0" smtClean="0"/>
              <a:t>يسوع ربي</a:t>
            </a:r>
            <a:br>
              <a:rPr lang="ar-EG" sz="8800" b="1" dirty="0" smtClean="0"/>
            </a:br>
            <a:r>
              <a:rPr lang="ar-EG" sz="8800" b="1" dirty="0" smtClean="0"/>
              <a:t>يسبينا يبقينا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 في </a:t>
            </a:r>
            <a:r>
              <a:rPr lang="ar-EG" sz="8800" b="1" dirty="0" smtClean="0"/>
              <a:t>حضرة الرب</a:t>
            </a:r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EG" sz="8800" b="1" dirty="0" smtClean="0"/>
              <a:t> </a:t>
            </a:r>
            <a:endParaRPr lang="ar-SA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2923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6 </a:t>
            </a:r>
            <a:r>
              <a:rPr lang="ar-EG" sz="8000" b="1" dirty="0" smtClean="0"/>
              <a:t>–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إذا ما تجلى لنا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فلا </a:t>
            </a:r>
            <a:r>
              <a:rPr lang="ar-EG" sz="8000" b="1" dirty="0" smtClean="0"/>
              <a:t>طلبات عندنا</a:t>
            </a:r>
            <a:br>
              <a:rPr lang="ar-EG" sz="8000" b="1" dirty="0" smtClean="0"/>
            </a:br>
            <a:r>
              <a:rPr lang="ar-EG" sz="8000" b="1" dirty="0" smtClean="0"/>
              <a:t>وال“أنا“ لا تبقى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هنا </a:t>
            </a:r>
            <a:r>
              <a:rPr lang="ar-EG" sz="8000" b="1" dirty="0" smtClean="0"/>
              <a:t>لما إليه نأتي</a:t>
            </a: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453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+ يحيينا </a:t>
            </a:r>
            <a:r>
              <a:rPr lang="ar-EG" sz="8800" b="1" dirty="0" err="1" smtClean="0"/>
              <a:t>يغنينا</a:t>
            </a:r>
            <a:r>
              <a:rPr lang="ar-EG" sz="8800" b="1" dirty="0" smtClean="0"/>
              <a:t>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بالروح </a:t>
            </a:r>
            <a:r>
              <a:rPr lang="ar-EG" sz="8800" b="1" dirty="0" smtClean="0"/>
              <a:t>يسوع ربي</a:t>
            </a:r>
            <a:br>
              <a:rPr lang="ar-EG" sz="8800" b="1" dirty="0" smtClean="0"/>
            </a:br>
            <a:r>
              <a:rPr lang="ar-EG" sz="8800" b="1" dirty="0" smtClean="0"/>
              <a:t>يسبينا يبقينا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 في </a:t>
            </a:r>
            <a:r>
              <a:rPr lang="ar-EG" sz="8800" b="1" dirty="0" smtClean="0"/>
              <a:t>حضرة الرب</a:t>
            </a:r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EG" sz="8800" b="1" dirty="0" smtClean="0"/>
              <a:t> </a:t>
            </a:r>
            <a:endParaRPr lang="ar-SA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7 </a:t>
            </a:r>
            <a:r>
              <a:rPr lang="ar-EG" sz="8000" b="1" dirty="0" smtClean="0"/>
              <a:t>–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السيرافيم</a:t>
            </a:r>
            <a:r>
              <a:rPr lang="ar-EG" sz="8000" b="1" dirty="0" smtClean="0"/>
              <a:t> </a:t>
            </a:r>
            <a:r>
              <a:rPr lang="ar-EG" sz="8000" b="1" dirty="0" smtClean="0"/>
              <a:t>لهيب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الشاروبيم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سكيب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نصرخ معهم عجيب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كائن </a:t>
            </a:r>
            <a:r>
              <a:rPr lang="ar-EG" sz="8000" b="1" dirty="0" smtClean="0"/>
              <a:t>وكان ويأتي</a:t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453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+ يحيينا </a:t>
            </a:r>
            <a:r>
              <a:rPr lang="ar-EG" sz="8800" b="1" dirty="0" err="1" smtClean="0"/>
              <a:t>يغنينا</a:t>
            </a:r>
            <a:r>
              <a:rPr lang="ar-EG" sz="8800" b="1" dirty="0" smtClean="0"/>
              <a:t>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بالروح </a:t>
            </a:r>
            <a:r>
              <a:rPr lang="ar-EG" sz="8800" b="1" dirty="0" smtClean="0"/>
              <a:t>يسوع ربي</a:t>
            </a:r>
            <a:br>
              <a:rPr lang="ar-EG" sz="8800" b="1" dirty="0" smtClean="0"/>
            </a:br>
            <a:r>
              <a:rPr lang="ar-EG" sz="8800" b="1" dirty="0" smtClean="0"/>
              <a:t>يسبينا يبقينا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 في </a:t>
            </a:r>
            <a:r>
              <a:rPr lang="ar-EG" sz="8800" b="1" dirty="0" smtClean="0"/>
              <a:t>حضرة الرب</a:t>
            </a:r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EG" sz="8800" b="1" dirty="0" smtClean="0"/>
              <a:t> </a:t>
            </a:r>
            <a:endParaRPr lang="ar-SA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8 </a:t>
            </a:r>
            <a:r>
              <a:rPr lang="ar-EG" sz="8000" b="1" dirty="0" smtClean="0"/>
              <a:t>–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 في حضرة الإله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الأرض </a:t>
            </a:r>
            <a:r>
              <a:rPr lang="ar-EG" sz="8000" b="1" dirty="0" smtClean="0"/>
              <a:t>كما السماء</a:t>
            </a:r>
            <a:br>
              <a:rPr lang="ar-EG" sz="8000" b="1" dirty="0" smtClean="0"/>
            </a:br>
            <a:r>
              <a:rPr lang="ar-EG" sz="8000" b="1" dirty="0" smtClean="0"/>
              <a:t>فالهيكل هنا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حيث </a:t>
            </a:r>
            <a:r>
              <a:rPr lang="ar-EG" sz="8000" b="1" dirty="0" smtClean="0"/>
              <a:t>القدوس يأتي</a:t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453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+ يحيينا </a:t>
            </a:r>
            <a:r>
              <a:rPr lang="ar-EG" sz="8800" b="1" dirty="0" err="1" smtClean="0"/>
              <a:t>يغنينا</a:t>
            </a:r>
            <a:r>
              <a:rPr lang="ar-EG" sz="8800" b="1" dirty="0" smtClean="0"/>
              <a:t>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بالروح </a:t>
            </a:r>
            <a:r>
              <a:rPr lang="ar-EG" sz="8800" b="1" dirty="0" smtClean="0"/>
              <a:t>يسوع ربي</a:t>
            </a:r>
            <a:br>
              <a:rPr lang="ar-EG" sz="8800" b="1" dirty="0" smtClean="0"/>
            </a:br>
            <a:r>
              <a:rPr lang="ar-EG" sz="8800" b="1" dirty="0" smtClean="0"/>
              <a:t>يسبينا يبقينا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 في </a:t>
            </a:r>
            <a:r>
              <a:rPr lang="ar-EG" sz="8800" b="1" dirty="0" smtClean="0"/>
              <a:t>حضرة الرب</a:t>
            </a:r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EG" sz="8800" b="1" dirty="0" smtClean="0"/>
              <a:t> </a:t>
            </a:r>
            <a:endParaRPr lang="ar-SA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2923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9 </a:t>
            </a:r>
            <a:r>
              <a:rPr lang="ar-EG" sz="8000" b="1" dirty="0" smtClean="0"/>
              <a:t>–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قلتَ اطلبوا وجهي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إلى </a:t>
            </a:r>
            <a:r>
              <a:rPr lang="ar-EG" sz="8000" b="1" dirty="0" smtClean="0"/>
              <a:t>الإله وجهي</a:t>
            </a:r>
            <a:br>
              <a:rPr lang="ar-EG" sz="8000" b="1" dirty="0" smtClean="0"/>
            </a:br>
            <a:r>
              <a:rPr lang="ar-EG" sz="8000" b="1" dirty="0" smtClean="0"/>
              <a:t>ليس للروح وجه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إلا </a:t>
            </a:r>
            <a:r>
              <a:rPr lang="ar-EG" sz="8000" b="1" dirty="0" smtClean="0"/>
              <a:t>في يسوع يأتي</a:t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453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+ يحيينا </a:t>
            </a:r>
            <a:r>
              <a:rPr lang="ar-EG" sz="8800" b="1" dirty="0" err="1" smtClean="0"/>
              <a:t>يغنينا</a:t>
            </a:r>
            <a:r>
              <a:rPr lang="ar-EG" sz="8800" b="1" dirty="0" smtClean="0"/>
              <a:t>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بالروح </a:t>
            </a:r>
            <a:r>
              <a:rPr lang="ar-EG" sz="8800" b="1" dirty="0" smtClean="0"/>
              <a:t>يسوع ربي</a:t>
            </a:r>
            <a:br>
              <a:rPr lang="ar-EG" sz="8800" b="1" dirty="0" smtClean="0"/>
            </a:br>
            <a:r>
              <a:rPr lang="ar-EG" sz="8800" b="1" dirty="0" smtClean="0"/>
              <a:t>يسبينا يبقينا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 في </a:t>
            </a:r>
            <a:r>
              <a:rPr lang="ar-EG" sz="8800" b="1" dirty="0" smtClean="0"/>
              <a:t>حضرة الرب</a:t>
            </a:r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EG" sz="8800" b="1" dirty="0" smtClean="0"/>
              <a:t> </a:t>
            </a:r>
            <a:endParaRPr lang="ar-SA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2923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1 </a:t>
            </a:r>
            <a:r>
              <a:rPr lang="ar-EG" sz="8000" b="1" dirty="0" smtClean="0"/>
              <a:t>– </a:t>
            </a:r>
          </a:p>
          <a:p>
            <a:pPr algn="ctr" rtl="1"/>
            <a:r>
              <a:rPr lang="ar-EG" sz="8000" b="1" dirty="0" smtClean="0"/>
              <a:t>في </a:t>
            </a:r>
            <a:r>
              <a:rPr lang="ar-EG" sz="8000" b="1" dirty="0" smtClean="0"/>
              <a:t>حضرة الحبيب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قلوبنا </a:t>
            </a:r>
            <a:r>
              <a:rPr lang="ar-EG" sz="8000" b="1" dirty="0" smtClean="0"/>
              <a:t>تطيب</a:t>
            </a:r>
            <a:br>
              <a:rPr lang="ar-EG" sz="8000" b="1" dirty="0" smtClean="0"/>
            </a:br>
            <a:r>
              <a:rPr lang="ar-EG" sz="8000" b="1" dirty="0" smtClean="0"/>
              <a:t>نور المسيح العجيب في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التسبيحات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ياتي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2923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10– </a:t>
            </a:r>
          </a:p>
          <a:p>
            <a:pPr algn="ctr" rtl="1"/>
            <a:r>
              <a:rPr lang="ar-EG" sz="8000" b="1" dirty="0" smtClean="0"/>
              <a:t>ترتفع </a:t>
            </a:r>
            <a:r>
              <a:rPr lang="ar-EG" sz="8000" b="1" dirty="0" smtClean="0"/>
              <a:t>العقول</a:t>
            </a:r>
          </a:p>
          <a:p>
            <a:pPr algn="ctr" rtl="1"/>
            <a:r>
              <a:rPr lang="ar-EG" sz="8000" b="1" dirty="0" smtClean="0"/>
              <a:t> </a:t>
            </a:r>
            <a:r>
              <a:rPr lang="ar-EG" sz="8000" b="1" dirty="0" smtClean="0"/>
              <a:t>وتنسبي في ذهول</a:t>
            </a:r>
            <a:br>
              <a:rPr lang="ar-EG" sz="8000" b="1" dirty="0" smtClean="0"/>
            </a:br>
            <a:r>
              <a:rPr lang="ar-EG" sz="8000" b="1" dirty="0" smtClean="0"/>
              <a:t>والروح لا تنول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إلا </a:t>
            </a:r>
            <a:r>
              <a:rPr lang="ar-EG" sz="8000" b="1" dirty="0" smtClean="0"/>
              <a:t>بما يأتي</a:t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453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+ يحيينا </a:t>
            </a:r>
            <a:r>
              <a:rPr lang="ar-EG" sz="8800" b="1" dirty="0" err="1" smtClean="0"/>
              <a:t>يغنينا</a:t>
            </a:r>
            <a:r>
              <a:rPr lang="ar-EG" sz="8800" b="1" dirty="0" smtClean="0"/>
              <a:t>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بالروح </a:t>
            </a:r>
            <a:r>
              <a:rPr lang="ar-EG" sz="8800" b="1" dirty="0" smtClean="0"/>
              <a:t>يسوع ربي</a:t>
            </a:r>
            <a:br>
              <a:rPr lang="ar-EG" sz="8800" b="1" dirty="0" smtClean="0"/>
            </a:br>
            <a:r>
              <a:rPr lang="ar-EG" sz="8800" b="1" dirty="0" smtClean="0"/>
              <a:t>يسبينا يبقينا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 في </a:t>
            </a:r>
            <a:r>
              <a:rPr lang="ar-EG" sz="8800" b="1" dirty="0" smtClean="0"/>
              <a:t>حضرة الرب</a:t>
            </a:r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EG" sz="8800" b="1" dirty="0" smtClean="0"/>
              <a:t> </a:t>
            </a:r>
            <a:endParaRPr lang="ar-SA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2923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11 </a:t>
            </a:r>
            <a:r>
              <a:rPr lang="ar-EG" sz="8000" b="1" dirty="0" smtClean="0"/>
              <a:t>–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تنفتح السماء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والعين </a:t>
            </a:r>
            <a:r>
              <a:rPr lang="ar-EG" sz="8000" b="1" dirty="0" smtClean="0"/>
              <a:t>في البهاء</a:t>
            </a:r>
            <a:br>
              <a:rPr lang="ar-EG" sz="8000" b="1" dirty="0" smtClean="0"/>
            </a:br>
            <a:r>
              <a:rPr lang="ar-EG" sz="8000" b="1" dirty="0" smtClean="0"/>
              <a:t>والقلب في ارتواء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والشوق </a:t>
            </a:r>
            <a:r>
              <a:rPr lang="ar-EG" sz="8000" b="1" dirty="0" smtClean="0"/>
              <a:t>في ”يأتي“</a:t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453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+ يحيينا </a:t>
            </a:r>
            <a:r>
              <a:rPr lang="ar-EG" sz="8800" b="1" dirty="0" err="1" smtClean="0"/>
              <a:t>يغنينا</a:t>
            </a:r>
            <a:r>
              <a:rPr lang="ar-EG" sz="8800" b="1" dirty="0" smtClean="0"/>
              <a:t>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بالروح </a:t>
            </a:r>
            <a:r>
              <a:rPr lang="ar-EG" sz="8800" b="1" dirty="0" smtClean="0"/>
              <a:t>يسوع ربي</a:t>
            </a:r>
            <a:br>
              <a:rPr lang="ar-EG" sz="8800" b="1" dirty="0" smtClean="0"/>
            </a:br>
            <a:r>
              <a:rPr lang="ar-EG" sz="8800" b="1" dirty="0" smtClean="0"/>
              <a:t>يسبينا يبقينا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 في </a:t>
            </a:r>
            <a:r>
              <a:rPr lang="ar-EG" sz="8800" b="1" dirty="0" smtClean="0"/>
              <a:t>حضرة الرب</a:t>
            </a:r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EG" sz="8800" b="1" dirty="0" smtClean="0"/>
              <a:t> </a:t>
            </a:r>
            <a:endParaRPr lang="ar-SA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2923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12 </a:t>
            </a:r>
            <a:r>
              <a:rPr lang="ar-EG" sz="8000" b="1" dirty="0" smtClean="0"/>
              <a:t>–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في نوره أسرار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وفي </a:t>
            </a:r>
            <a:r>
              <a:rPr lang="ar-EG" sz="8000" b="1" dirty="0" smtClean="0"/>
              <a:t>سره الأنوار</a:t>
            </a:r>
            <a:br>
              <a:rPr lang="ar-EG" sz="8000" b="1" dirty="0" smtClean="0"/>
            </a:br>
            <a:r>
              <a:rPr lang="ar-EG" sz="8000" b="1" dirty="0" smtClean="0"/>
              <a:t>والقلب في انتظار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نور </a:t>
            </a:r>
            <a:r>
              <a:rPr lang="ar-EG" sz="8000" b="1" dirty="0" smtClean="0"/>
              <a:t>النهار يأتي</a:t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453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+ يحيينا </a:t>
            </a:r>
            <a:r>
              <a:rPr lang="ar-EG" sz="8800" b="1" dirty="0" err="1" smtClean="0"/>
              <a:t>يغنينا</a:t>
            </a:r>
            <a:r>
              <a:rPr lang="ar-EG" sz="8800" b="1" dirty="0" smtClean="0"/>
              <a:t>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بالروح </a:t>
            </a:r>
            <a:r>
              <a:rPr lang="ar-EG" sz="8800" b="1" dirty="0" smtClean="0"/>
              <a:t>يسوع ربي</a:t>
            </a:r>
            <a:br>
              <a:rPr lang="ar-EG" sz="8800" b="1" dirty="0" smtClean="0"/>
            </a:br>
            <a:r>
              <a:rPr lang="ar-EG" sz="8800" b="1" dirty="0" smtClean="0"/>
              <a:t>يسبينا يبقينا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 في </a:t>
            </a:r>
            <a:r>
              <a:rPr lang="ar-EG" sz="8800" b="1" dirty="0" smtClean="0"/>
              <a:t>حضرة الرب</a:t>
            </a:r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EG" sz="8800" b="1" dirty="0" smtClean="0"/>
              <a:t> </a:t>
            </a:r>
            <a:endParaRPr lang="ar-SA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13 </a:t>
            </a:r>
            <a:r>
              <a:rPr lang="ar-EG" sz="8000" b="1" dirty="0" smtClean="0"/>
              <a:t>–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محبة الإله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هي </a:t>
            </a:r>
            <a:r>
              <a:rPr lang="ar-EG" sz="8000" b="1" dirty="0" smtClean="0"/>
              <a:t>دليل سكناه</a:t>
            </a:r>
            <a:br>
              <a:rPr lang="ar-EG" sz="8000" b="1" dirty="0" smtClean="0"/>
            </a:br>
            <a:r>
              <a:rPr lang="ar-EG" sz="8000" b="1" dirty="0" smtClean="0"/>
              <a:t>والذات لا تُرى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قلب </a:t>
            </a:r>
            <a:r>
              <a:rPr lang="ar-EG" sz="8000" b="1" dirty="0" smtClean="0"/>
              <a:t>الإله يأتي</a:t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453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+ يحيينا </a:t>
            </a:r>
            <a:r>
              <a:rPr lang="ar-EG" sz="8800" b="1" dirty="0" err="1" smtClean="0"/>
              <a:t>يغنينا</a:t>
            </a:r>
            <a:r>
              <a:rPr lang="ar-EG" sz="8800" b="1" dirty="0" smtClean="0"/>
              <a:t>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بالروح </a:t>
            </a:r>
            <a:r>
              <a:rPr lang="ar-EG" sz="8800" b="1" dirty="0" smtClean="0"/>
              <a:t>يسوع ربي</a:t>
            </a:r>
            <a:br>
              <a:rPr lang="ar-EG" sz="8800" b="1" dirty="0" smtClean="0"/>
            </a:br>
            <a:r>
              <a:rPr lang="ar-EG" sz="8800" b="1" dirty="0" smtClean="0"/>
              <a:t>يسبينا يبقينا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 في </a:t>
            </a:r>
            <a:r>
              <a:rPr lang="ar-EG" sz="8800" b="1" dirty="0" smtClean="0"/>
              <a:t>حضرة الرب</a:t>
            </a:r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EG" sz="8800" b="1" dirty="0" smtClean="0"/>
              <a:t> </a:t>
            </a:r>
            <a:endParaRPr lang="ar-SA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2923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14 </a:t>
            </a:r>
            <a:r>
              <a:rPr lang="ar-EG" sz="8000" b="1" dirty="0" smtClean="0"/>
              <a:t>–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يا كوكب الصباح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يا </a:t>
            </a:r>
            <a:r>
              <a:rPr lang="ar-EG" sz="8000" b="1" dirty="0" smtClean="0"/>
              <a:t>راحة الأرواح</a:t>
            </a:r>
            <a:br>
              <a:rPr lang="ar-EG" sz="8000" b="1" dirty="0" smtClean="0"/>
            </a:br>
            <a:r>
              <a:rPr lang="ar-EG" sz="8000" b="1" dirty="0" smtClean="0"/>
              <a:t>يا فرحة الأفراح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شمس </a:t>
            </a:r>
            <a:r>
              <a:rPr lang="ar-EG" sz="8000" b="1" dirty="0" smtClean="0"/>
              <a:t>الشموس يأتي</a:t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453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+ يحيينا </a:t>
            </a:r>
            <a:r>
              <a:rPr lang="ar-EG" sz="8800" b="1" dirty="0" err="1" smtClean="0"/>
              <a:t>يغنينا</a:t>
            </a:r>
            <a:r>
              <a:rPr lang="ar-EG" sz="8800" b="1" dirty="0" smtClean="0"/>
              <a:t>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بالروح </a:t>
            </a:r>
            <a:r>
              <a:rPr lang="ar-EG" sz="8800" b="1" dirty="0" smtClean="0"/>
              <a:t>يسوع ربي</a:t>
            </a:r>
            <a:br>
              <a:rPr lang="ar-EG" sz="8800" b="1" dirty="0" smtClean="0"/>
            </a:br>
            <a:r>
              <a:rPr lang="ar-EG" sz="8800" b="1" dirty="0" smtClean="0"/>
              <a:t>يسبينا يبقينا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 في </a:t>
            </a:r>
            <a:r>
              <a:rPr lang="ar-EG" sz="8800" b="1" dirty="0" smtClean="0"/>
              <a:t>حضرة الرب</a:t>
            </a:r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EG" sz="8800" b="1" dirty="0" smtClean="0"/>
              <a:t> </a:t>
            </a:r>
            <a:endParaRPr lang="ar-SA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453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+ يحيينا </a:t>
            </a:r>
            <a:r>
              <a:rPr lang="ar-EG" sz="8800" b="1" dirty="0" err="1" smtClean="0"/>
              <a:t>يغنينا</a:t>
            </a:r>
            <a:r>
              <a:rPr lang="ar-EG" sz="8800" b="1" dirty="0" smtClean="0"/>
              <a:t>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بالروح </a:t>
            </a:r>
            <a:r>
              <a:rPr lang="ar-EG" sz="8800" b="1" dirty="0" smtClean="0"/>
              <a:t>يسوع ربي</a:t>
            </a:r>
            <a:br>
              <a:rPr lang="ar-EG" sz="8800" b="1" dirty="0" smtClean="0"/>
            </a:br>
            <a:r>
              <a:rPr lang="ar-EG" sz="8800" b="1" dirty="0" smtClean="0"/>
              <a:t>يسبينا يبقينا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 في </a:t>
            </a:r>
            <a:r>
              <a:rPr lang="ar-EG" sz="8800" b="1" dirty="0" smtClean="0"/>
              <a:t>حضرة الرب</a:t>
            </a:r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EG" sz="8800" b="1" dirty="0" smtClean="0"/>
              <a:t> </a:t>
            </a:r>
            <a:endParaRPr lang="ar-SA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2923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15 </a:t>
            </a:r>
            <a:r>
              <a:rPr lang="ar-EG" sz="8000" b="1" dirty="0" smtClean="0"/>
              <a:t>–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تأتي الصلاة أصوات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ثم </a:t>
            </a:r>
            <a:r>
              <a:rPr lang="ar-EG" sz="8000" b="1" dirty="0" smtClean="0"/>
              <a:t>فكر النيرات</a:t>
            </a:r>
            <a:br>
              <a:rPr lang="ar-EG" sz="8000" b="1" dirty="0" smtClean="0"/>
            </a:br>
            <a:r>
              <a:rPr lang="ar-EG" sz="8000" b="1" dirty="0" smtClean="0"/>
              <a:t>تأتي النعمة في زيارات </a:t>
            </a:r>
          </a:p>
          <a:p>
            <a:pPr algn="ctr" rtl="1"/>
            <a:r>
              <a:rPr lang="ar-EG" sz="8000" b="1" dirty="0" smtClean="0"/>
              <a:t>يقيم </a:t>
            </a:r>
            <a:r>
              <a:rPr lang="ar-EG" sz="8000" b="1" dirty="0" smtClean="0"/>
              <a:t>فينا </a:t>
            </a:r>
            <a:r>
              <a:rPr lang="ar-EG" sz="8000" b="1" dirty="0" err="1" smtClean="0"/>
              <a:t>و</a:t>
            </a:r>
            <a:r>
              <a:rPr lang="ar-EG" sz="8000" b="1" dirty="0" smtClean="0"/>
              <a:t> يأتي</a:t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453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+ يحيينا </a:t>
            </a:r>
            <a:r>
              <a:rPr lang="ar-EG" sz="8800" b="1" dirty="0" err="1" smtClean="0"/>
              <a:t>يغنينا</a:t>
            </a:r>
            <a:r>
              <a:rPr lang="ar-EG" sz="8800" b="1" dirty="0" smtClean="0"/>
              <a:t>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بالروح </a:t>
            </a:r>
            <a:r>
              <a:rPr lang="ar-EG" sz="8800" b="1" dirty="0" smtClean="0"/>
              <a:t>يسوع ربي</a:t>
            </a:r>
            <a:br>
              <a:rPr lang="ar-EG" sz="8800" b="1" dirty="0" smtClean="0"/>
            </a:br>
            <a:r>
              <a:rPr lang="ar-EG" sz="8800" b="1" dirty="0" smtClean="0"/>
              <a:t>يسبينا يبقينا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 في </a:t>
            </a:r>
            <a:r>
              <a:rPr lang="ar-EG" sz="8800" b="1" dirty="0" smtClean="0"/>
              <a:t>حضرة الرب</a:t>
            </a:r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EG" sz="8800" b="1" dirty="0" smtClean="0"/>
              <a:t> </a:t>
            </a:r>
            <a:endParaRPr lang="ar-SA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1137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16 </a:t>
            </a:r>
            <a:r>
              <a:rPr lang="ar-EG" sz="8000" b="1" dirty="0" smtClean="0"/>
              <a:t>–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نسأل فنعطى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نطلب </a:t>
            </a:r>
            <a:r>
              <a:rPr lang="ar-EG" sz="8000" b="1" dirty="0" smtClean="0"/>
              <a:t>فنجد</a:t>
            </a:r>
            <a:br>
              <a:rPr lang="ar-EG" sz="8000" b="1" dirty="0" smtClean="0"/>
            </a:br>
            <a:r>
              <a:rPr lang="ar-EG" sz="8000" b="1" dirty="0" smtClean="0"/>
              <a:t>نقرع يفتح لنا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قلبُ </a:t>
            </a:r>
            <a:r>
              <a:rPr lang="ar-EG" sz="8000" b="1" dirty="0" smtClean="0"/>
              <a:t>المطلوب يأتي</a:t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453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+ يحيينا </a:t>
            </a:r>
            <a:r>
              <a:rPr lang="ar-EG" sz="8800" b="1" dirty="0" err="1" smtClean="0"/>
              <a:t>يغنينا</a:t>
            </a:r>
            <a:r>
              <a:rPr lang="ar-EG" sz="8800" b="1" dirty="0" smtClean="0"/>
              <a:t>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بالروح </a:t>
            </a:r>
            <a:r>
              <a:rPr lang="ar-EG" sz="8800" b="1" dirty="0" smtClean="0"/>
              <a:t>يسوع ربي</a:t>
            </a:r>
            <a:br>
              <a:rPr lang="ar-EG" sz="8800" b="1" dirty="0" smtClean="0"/>
            </a:br>
            <a:r>
              <a:rPr lang="ar-EG" sz="8800" b="1" dirty="0" smtClean="0"/>
              <a:t>يسبينا يبقينا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 في </a:t>
            </a:r>
            <a:r>
              <a:rPr lang="ar-EG" sz="8800" b="1" dirty="0" smtClean="0"/>
              <a:t>حضرة الرب</a:t>
            </a:r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EG" sz="8800" b="1" dirty="0" smtClean="0"/>
              <a:t> </a:t>
            </a:r>
            <a:endParaRPr lang="ar-SA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2923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17 </a:t>
            </a:r>
            <a:r>
              <a:rPr lang="ar-EG" sz="8000" b="1" dirty="0" smtClean="0"/>
              <a:t>–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نلهج</a:t>
            </a:r>
            <a:r>
              <a:rPr lang="ar-EG" sz="8000" b="1" dirty="0" smtClean="0"/>
              <a:t> في الآيات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يأتي </a:t>
            </a:r>
            <a:r>
              <a:rPr lang="ar-EG" sz="8000" b="1" dirty="0" smtClean="0"/>
              <a:t>النور في موجات</a:t>
            </a:r>
            <a:br>
              <a:rPr lang="ar-EG" sz="8000" b="1" dirty="0" smtClean="0"/>
            </a:br>
            <a:r>
              <a:rPr lang="ar-EG" sz="8000" b="1" dirty="0" err="1" smtClean="0"/>
              <a:t>وهذيذ</a:t>
            </a:r>
            <a:r>
              <a:rPr lang="ar-EG" sz="8000" b="1" dirty="0" smtClean="0"/>
              <a:t> وكلمات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تشتعل </a:t>
            </a:r>
            <a:r>
              <a:rPr lang="ar-EG" sz="8000" b="1" dirty="0" smtClean="0"/>
              <a:t>النار يأتي</a:t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453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+ يحيينا </a:t>
            </a:r>
            <a:r>
              <a:rPr lang="ar-EG" sz="8800" b="1" dirty="0" err="1" smtClean="0"/>
              <a:t>يغنينا</a:t>
            </a:r>
            <a:r>
              <a:rPr lang="ar-EG" sz="8800" b="1" dirty="0" smtClean="0"/>
              <a:t>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بالروح </a:t>
            </a:r>
            <a:r>
              <a:rPr lang="ar-EG" sz="8800" b="1" dirty="0" smtClean="0"/>
              <a:t>يسوع ربي</a:t>
            </a:r>
            <a:br>
              <a:rPr lang="ar-EG" sz="8800" b="1" dirty="0" smtClean="0"/>
            </a:br>
            <a:r>
              <a:rPr lang="ar-EG" sz="8800" b="1" dirty="0" smtClean="0"/>
              <a:t>يسبينا يبقينا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 في </a:t>
            </a:r>
            <a:r>
              <a:rPr lang="ar-EG" sz="8800" b="1" dirty="0" smtClean="0"/>
              <a:t>حضرة الرب</a:t>
            </a:r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EG" sz="8800" b="1" dirty="0" smtClean="0"/>
              <a:t> </a:t>
            </a:r>
            <a:endParaRPr lang="ar-SA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2923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18 </a:t>
            </a:r>
            <a:r>
              <a:rPr lang="ar-EG" sz="8000" b="1" dirty="0" smtClean="0"/>
              <a:t>–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تلهج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به</a:t>
            </a:r>
            <a:r>
              <a:rPr lang="ar-EG" sz="8000" b="1" dirty="0" smtClean="0"/>
              <a:t> القلوب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لتعرف </a:t>
            </a:r>
            <a:r>
              <a:rPr lang="ar-EG" sz="8000" b="1" dirty="0" smtClean="0"/>
              <a:t>المحبوب</a:t>
            </a:r>
            <a:br>
              <a:rPr lang="ar-EG" sz="8000" b="1" dirty="0" smtClean="0"/>
            </a:br>
            <a:r>
              <a:rPr lang="ar-EG" sz="8000" b="1" dirty="0" smtClean="0"/>
              <a:t>بالحق في المكتوب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لنا </a:t>
            </a:r>
            <a:r>
              <a:rPr lang="ar-EG" sz="8000" b="1" dirty="0" smtClean="0"/>
              <a:t>الإعلان يأتي</a:t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453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+ يحيينا </a:t>
            </a:r>
            <a:r>
              <a:rPr lang="ar-EG" sz="8800" b="1" dirty="0" err="1" smtClean="0"/>
              <a:t>يغنينا</a:t>
            </a:r>
            <a:r>
              <a:rPr lang="ar-EG" sz="8800" b="1" dirty="0" smtClean="0"/>
              <a:t>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بالروح </a:t>
            </a:r>
            <a:r>
              <a:rPr lang="ar-EG" sz="8800" b="1" dirty="0" smtClean="0"/>
              <a:t>يسوع ربي</a:t>
            </a:r>
            <a:br>
              <a:rPr lang="ar-EG" sz="8800" b="1" dirty="0" smtClean="0"/>
            </a:br>
            <a:r>
              <a:rPr lang="ar-EG" sz="8800" b="1" dirty="0" smtClean="0"/>
              <a:t>يسبينا يبقينا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 في </a:t>
            </a:r>
            <a:r>
              <a:rPr lang="ar-EG" sz="8800" b="1" dirty="0" smtClean="0"/>
              <a:t>حضرة الرب</a:t>
            </a:r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EG" sz="8800" b="1" dirty="0" smtClean="0"/>
              <a:t> </a:t>
            </a:r>
            <a:endParaRPr lang="ar-SA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2923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19 </a:t>
            </a:r>
            <a:r>
              <a:rPr lang="ar-EG" sz="8000" b="1" dirty="0" smtClean="0"/>
              <a:t>–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هذا هو باب السماء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وسلم </a:t>
            </a:r>
            <a:r>
              <a:rPr lang="ar-EG" sz="8000" b="1" dirty="0" err="1" smtClean="0"/>
              <a:t>الإرتقاء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أما أنا فصلاة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لذا </a:t>
            </a:r>
            <a:r>
              <a:rPr lang="ar-EG" sz="8000" b="1" dirty="0" smtClean="0"/>
              <a:t>هو يأتي</a:t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453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+ يحيينا </a:t>
            </a:r>
            <a:r>
              <a:rPr lang="ar-EG" sz="8800" b="1" dirty="0" err="1" smtClean="0"/>
              <a:t>يغنينا</a:t>
            </a:r>
            <a:r>
              <a:rPr lang="ar-EG" sz="8800" b="1" dirty="0" smtClean="0"/>
              <a:t>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بالروح </a:t>
            </a:r>
            <a:r>
              <a:rPr lang="ar-EG" sz="8800" b="1" dirty="0" smtClean="0"/>
              <a:t>يسوع ربي</a:t>
            </a:r>
            <a:br>
              <a:rPr lang="ar-EG" sz="8800" b="1" dirty="0" smtClean="0"/>
            </a:br>
            <a:r>
              <a:rPr lang="ar-EG" sz="8800" b="1" dirty="0" smtClean="0"/>
              <a:t>يسبينا يبقينا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 في </a:t>
            </a:r>
            <a:r>
              <a:rPr lang="ar-EG" sz="8800" b="1" dirty="0" smtClean="0"/>
              <a:t>حضرة الرب</a:t>
            </a:r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EG" sz="8800" b="1" dirty="0" smtClean="0"/>
              <a:t> </a:t>
            </a:r>
            <a:endParaRPr lang="ar-SA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648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2 – </a:t>
            </a:r>
          </a:p>
          <a:p>
            <a:pPr algn="ctr" rtl="1"/>
            <a:r>
              <a:rPr lang="ar-EG" sz="8000" b="1" dirty="0" smtClean="0"/>
              <a:t> نتجاوز الحروف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إلى </a:t>
            </a:r>
            <a:r>
              <a:rPr lang="ar-EG" sz="8000" b="1" dirty="0" smtClean="0"/>
              <a:t>بلد الموصوف</a:t>
            </a:r>
            <a:br>
              <a:rPr lang="ar-EG" sz="8000" b="1" dirty="0" smtClean="0"/>
            </a:br>
            <a:r>
              <a:rPr lang="ar-EG" sz="8000" b="1" dirty="0" smtClean="0"/>
              <a:t>بلا حجاب ولا خوف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إلى </a:t>
            </a:r>
            <a:r>
              <a:rPr lang="ar-EG" sz="8000" b="1" dirty="0" err="1" smtClean="0"/>
              <a:t>الحجال</a:t>
            </a:r>
            <a:r>
              <a:rPr lang="ar-EG" sz="8000" b="1" dirty="0" smtClean="0"/>
              <a:t> نأتي</a:t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20 </a:t>
            </a:r>
            <a:r>
              <a:rPr lang="ar-EG" sz="8000" b="1" dirty="0" smtClean="0"/>
              <a:t>–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سَكِّت لنا اللسان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يتكلمُ </a:t>
            </a:r>
            <a:r>
              <a:rPr lang="ar-EG" sz="8000" b="1" dirty="0" smtClean="0"/>
              <a:t>الكيان</a:t>
            </a:r>
            <a:br>
              <a:rPr lang="ar-EG" sz="8000" b="1" dirty="0" smtClean="0"/>
            </a:br>
            <a:r>
              <a:rPr lang="ar-EG" sz="8000" b="1" dirty="0" smtClean="0"/>
              <a:t>نُسكِّن الكيان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الروح </a:t>
            </a:r>
            <a:r>
              <a:rPr lang="ar-EG" sz="8000" b="1" dirty="0" err="1" smtClean="0"/>
              <a:t>لك</a:t>
            </a:r>
            <a:r>
              <a:rPr lang="ar-EG" sz="8000" b="1" dirty="0" smtClean="0"/>
              <a:t> </a:t>
            </a:r>
            <a:r>
              <a:rPr lang="ar-EG" sz="8000" b="1" dirty="0" smtClean="0"/>
              <a:t>تأتي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453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+ يحيينا </a:t>
            </a:r>
            <a:r>
              <a:rPr lang="ar-EG" sz="8800" b="1" dirty="0" err="1" smtClean="0"/>
              <a:t>يغنينا</a:t>
            </a:r>
            <a:r>
              <a:rPr lang="ar-EG" sz="8800" b="1" dirty="0" smtClean="0"/>
              <a:t>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بالروح </a:t>
            </a:r>
            <a:r>
              <a:rPr lang="ar-EG" sz="8800" b="1" dirty="0" smtClean="0"/>
              <a:t>يسوع ربي</a:t>
            </a:r>
            <a:br>
              <a:rPr lang="ar-EG" sz="8800" b="1" dirty="0" smtClean="0"/>
            </a:br>
            <a:r>
              <a:rPr lang="ar-EG" sz="8800" b="1" dirty="0" smtClean="0"/>
              <a:t>يسبينا يبقينا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 في </a:t>
            </a:r>
            <a:r>
              <a:rPr lang="ar-EG" sz="8800" b="1" dirty="0" smtClean="0"/>
              <a:t>حضرة الرب</a:t>
            </a:r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EG" sz="8800" b="1" dirty="0" smtClean="0"/>
              <a:t> </a:t>
            </a:r>
            <a:endParaRPr lang="ar-SA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2923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21 </a:t>
            </a:r>
            <a:r>
              <a:rPr lang="ar-EG" sz="8000" b="1" dirty="0" smtClean="0"/>
              <a:t>–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وهبتنا سكناك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وعرفتنا </a:t>
            </a:r>
            <a:r>
              <a:rPr lang="ar-EG" sz="8000" b="1" dirty="0" smtClean="0"/>
              <a:t>فعرفناك</a:t>
            </a:r>
            <a:br>
              <a:rPr lang="ar-EG" sz="8000" b="1" dirty="0" smtClean="0"/>
            </a:br>
            <a:r>
              <a:rPr lang="ar-EG" sz="8000" b="1" dirty="0" smtClean="0"/>
              <a:t>ودعوتنا لسماك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أعنا </a:t>
            </a:r>
            <a:r>
              <a:rPr lang="ar-EG" sz="8000" b="1" dirty="0" smtClean="0"/>
              <a:t>فنأتي</a:t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453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+ يحيينا </a:t>
            </a:r>
            <a:r>
              <a:rPr lang="ar-EG" sz="8800" b="1" dirty="0" err="1" smtClean="0"/>
              <a:t>يغنينا</a:t>
            </a:r>
            <a:r>
              <a:rPr lang="ar-EG" sz="8800" b="1" dirty="0" smtClean="0"/>
              <a:t>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بالروح </a:t>
            </a:r>
            <a:r>
              <a:rPr lang="ar-EG" sz="8800" b="1" dirty="0" smtClean="0"/>
              <a:t>يسوع ربي</a:t>
            </a:r>
            <a:br>
              <a:rPr lang="ar-EG" sz="8800" b="1" dirty="0" smtClean="0"/>
            </a:br>
            <a:r>
              <a:rPr lang="ar-EG" sz="8800" b="1" dirty="0" smtClean="0"/>
              <a:t>يسبينا يبقينا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 في </a:t>
            </a:r>
            <a:r>
              <a:rPr lang="ar-EG" sz="8800" b="1" dirty="0" smtClean="0"/>
              <a:t>حضرة الرب</a:t>
            </a:r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EG" sz="8800" b="1" dirty="0" smtClean="0"/>
              <a:t> </a:t>
            </a:r>
            <a:endParaRPr lang="ar-SA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22– </a:t>
            </a:r>
          </a:p>
          <a:p>
            <a:pPr algn="ctr" rtl="1"/>
            <a:r>
              <a:rPr lang="ar-EG" sz="8000" b="1" dirty="0" smtClean="0"/>
              <a:t>في </a:t>
            </a:r>
            <a:r>
              <a:rPr lang="ar-EG" sz="8000" b="1" dirty="0" err="1" smtClean="0"/>
              <a:t>الدهش</a:t>
            </a:r>
            <a:r>
              <a:rPr lang="ar-EG" sz="8000" b="1" dirty="0" smtClean="0"/>
              <a:t> والأمجاد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نتذوقه </a:t>
            </a:r>
            <a:r>
              <a:rPr lang="ar-EG" sz="8000" b="1" dirty="0" smtClean="0"/>
              <a:t>للآباد</a:t>
            </a:r>
            <a:br>
              <a:rPr lang="ar-EG" sz="8000" b="1" dirty="0" smtClean="0"/>
            </a:br>
            <a:r>
              <a:rPr lang="ar-EG" sz="8000" b="1" dirty="0" smtClean="0"/>
              <a:t>مجد الإله للعباد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والساجدين </a:t>
            </a:r>
            <a:r>
              <a:rPr lang="ar-EG" sz="8000" b="1" dirty="0" smtClean="0"/>
              <a:t>يأتي</a:t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453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+ يحيينا </a:t>
            </a:r>
            <a:r>
              <a:rPr lang="ar-EG" sz="8800" b="1" dirty="0" err="1" smtClean="0"/>
              <a:t>يغنينا</a:t>
            </a:r>
            <a:r>
              <a:rPr lang="ar-EG" sz="8800" b="1" dirty="0" smtClean="0"/>
              <a:t>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بالروح </a:t>
            </a:r>
            <a:r>
              <a:rPr lang="ar-EG" sz="8800" b="1" dirty="0" smtClean="0"/>
              <a:t>يسوع ربي</a:t>
            </a:r>
            <a:br>
              <a:rPr lang="ar-EG" sz="8800" b="1" dirty="0" smtClean="0"/>
            </a:br>
            <a:r>
              <a:rPr lang="ar-EG" sz="8800" b="1" dirty="0" smtClean="0"/>
              <a:t>يسبينا يبقينا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 في </a:t>
            </a:r>
            <a:r>
              <a:rPr lang="ar-EG" sz="8800" b="1" dirty="0" smtClean="0"/>
              <a:t>حضرة الرب</a:t>
            </a:r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EG" sz="8800" b="1" dirty="0" smtClean="0"/>
              <a:t> </a:t>
            </a:r>
            <a:endParaRPr lang="ar-SA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453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+ يحيينا </a:t>
            </a:r>
            <a:r>
              <a:rPr lang="ar-EG" sz="8800" b="1" dirty="0" err="1" smtClean="0"/>
              <a:t>يغنينا</a:t>
            </a:r>
            <a:r>
              <a:rPr lang="ar-EG" sz="8800" b="1" dirty="0" smtClean="0"/>
              <a:t>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بالروح </a:t>
            </a:r>
            <a:r>
              <a:rPr lang="ar-EG" sz="8800" b="1" dirty="0" smtClean="0"/>
              <a:t>يسوع ربي</a:t>
            </a:r>
            <a:br>
              <a:rPr lang="ar-EG" sz="8800" b="1" dirty="0" smtClean="0"/>
            </a:br>
            <a:r>
              <a:rPr lang="ar-EG" sz="8800" b="1" dirty="0" smtClean="0"/>
              <a:t>يسبينا يبقينا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 في </a:t>
            </a:r>
            <a:r>
              <a:rPr lang="ar-EG" sz="8800" b="1" dirty="0" smtClean="0"/>
              <a:t>حضرة الرب</a:t>
            </a:r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EG" sz="8800" b="1" dirty="0" smtClean="0"/>
              <a:t> </a:t>
            </a:r>
            <a:endParaRPr lang="ar-SA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2923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3 </a:t>
            </a:r>
            <a:r>
              <a:rPr lang="ar-EG" sz="8000" b="1" dirty="0" smtClean="0"/>
              <a:t>–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نرى الجمال بالروح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والروح </a:t>
            </a:r>
            <a:r>
              <a:rPr lang="ar-EG" sz="8000" b="1" dirty="0" smtClean="0"/>
              <a:t>لنا يبوح</a:t>
            </a:r>
            <a:br>
              <a:rPr lang="ar-EG" sz="8000" b="1" dirty="0" smtClean="0"/>
            </a:br>
            <a:r>
              <a:rPr lang="ar-EG" sz="8000" b="1" dirty="0" smtClean="0"/>
              <a:t>واسمه طيب يفوح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طبع </a:t>
            </a:r>
            <a:r>
              <a:rPr lang="ar-EG" sz="8000" b="1" dirty="0" smtClean="0"/>
              <a:t>الجلال يأتي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453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+ يحيينا </a:t>
            </a:r>
            <a:r>
              <a:rPr lang="ar-EG" sz="8800" b="1" dirty="0" err="1" smtClean="0"/>
              <a:t>يغنينا</a:t>
            </a:r>
            <a:r>
              <a:rPr lang="ar-EG" sz="8800" b="1" dirty="0" smtClean="0"/>
              <a:t>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بالروح </a:t>
            </a:r>
            <a:r>
              <a:rPr lang="ar-EG" sz="8800" b="1" dirty="0" smtClean="0"/>
              <a:t>يسوع ربي</a:t>
            </a:r>
            <a:br>
              <a:rPr lang="ar-EG" sz="8800" b="1" dirty="0" smtClean="0"/>
            </a:br>
            <a:r>
              <a:rPr lang="ar-EG" sz="8800" b="1" dirty="0" smtClean="0"/>
              <a:t>يسبينا يبقينا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 في </a:t>
            </a:r>
            <a:r>
              <a:rPr lang="ar-EG" sz="8800" b="1" dirty="0" smtClean="0"/>
              <a:t>حضرة الرب</a:t>
            </a:r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EG" sz="8800" b="1" dirty="0" smtClean="0"/>
              <a:t> </a:t>
            </a:r>
            <a:endParaRPr lang="ar-SA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2923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4 </a:t>
            </a:r>
            <a:r>
              <a:rPr lang="ar-EG" sz="8000" b="1" dirty="0" smtClean="0"/>
              <a:t>–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هنا </a:t>
            </a:r>
            <a:r>
              <a:rPr lang="ar-EG" sz="8000" b="1" dirty="0" smtClean="0"/>
              <a:t>السكن والسماء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هنا </a:t>
            </a:r>
            <a:r>
              <a:rPr lang="ar-EG" sz="8000" b="1" dirty="0" smtClean="0"/>
              <a:t>الراحة والهناء</a:t>
            </a:r>
            <a:br>
              <a:rPr lang="ar-EG" sz="8000" b="1" dirty="0" smtClean="0"/>
            </a:br>
            <a:r>
              <a:rPr lang="ar-EG" sz="8000" b="1" dirty="0" smtClean="0"/>
              <a:t>بعد التعب والعناء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بالنعمة </a:t>
            </a:r>
            <a:r>
              <a:rPr lang="ar-EG" sz="8000" b="1" dirty="0" smtClean="0"/>
              <a:t>يأتي</a:t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453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+ يحيينا </a:t>
            </a:r>
            <a:r>
              <a:rPr lang="ar-EG" sz="8800" b="1" dirty="0" err="1" smtClean="0"/>
              <a:t>يغنينا</a:t>
            </a:r>
            <a:r>
              <a:rPr lang="ar-EG" sz="8800" b="1" dirty="0" smtClean="0"/>
              <a:t>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بالروح </a:t>
            </a:r>
            <a:r>
              <a:rPr lang="ar-EG" sz="8800" b="1" dirty="0" smtClean="0"/>
              <a:t>يسوع ربي</a:t>
            </a:r>
            <a:br>
              <a:rPr lang="ar-EG" sz="8800" b="1" dirty="0" smtClean="0"/>
            </a:br>
            <a:r>
              <a:rPr lang="ar-EG" sz="8800" b="1" dirty="0" smtClean="0"/>
              <a:t>يسبينا يبقينا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 في </a:t>
            </a:r>
            <a:r>
              <a:rPr lang="ar-EG" sz="8800" b="1" dirty="0" smtClean="0"/>
              <a:t>حضرة الرب</a:t>
            </a:r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EG" sz="8800" b="1" dirty="0" smtClean="0"/>
              <a:t> </a:t>
            </a:r>
            <a:endParaRPr lang="ar-SA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1716</TotalTime>
  <Words>289</Words>
  <Application>Microsoft Office PowerPoint</Application>
  <PresentationFormat>عرض على الشاشة (3:4)‏</PresentationFormat>
  <Paragraphs>180</Paragraphs>
  <Slides>46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46</vt:i4>
      </vt:variant>
    </vt:vector>
  </HeadingPairs>
  <TitlesOfParts>
    <vt:vector size="47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  <vt:lpstr>الشريحة 20</vt:lpstr>
      <vt:lpstr>الشريحة 21</vt:lpstr>
      <vt:lpstr>الشريحة 22</vt:lpstr>
      <vt:lpstr>الشريحة 23</vt:lpstr>
      <vt:lpstr>الشريحة 24</vt:lpstr>
      <vt:lpstr>الشريحة 25</vt:lpstr>
      <vt:lpstr>الشريحة 26</vt:lpstr>
      <vt:lpstr>الشريحة 27</vt:lpstr>
      <vt:lpstr>الشريحة 28</vt:lpstr>
      <vt:lpstr>الشريحة 29</vt:lpstr>
      <vt:lpstr>الشريحة 30</vt:lpstr>
      <vt:lpstr>الشريحة 31</vt:lpstr>
      <vt:lpstr>الشريحة 32</vt:lpstr>
      <vt:lpstr>الشريحة 33</vt:lpstr>
      <vt:lpstr>الشريحة 34</vt:lpstr>
      <vt:lpstr>الشريحة 35</vt:lpstr>
      <vt:lpstr>الشريحة 36</vt:lpstr>
      <vt:lpstr>الشريحة 37</vt:lpstr>
      <vt:lpstr>الشريحة 38</vt:lpstr>
      <vt:lpstr>الشريحة 39</vt:lpstr>
      <vt:lpstr>الشريحة 40</vt:lpstr>
      <vt:lpstr>الشريحة 41</vt:lpstr>
      <vt:lpstr>الشريحة 42</vt:lpstr>
      <vt:lpstr>الشريحة 43</vt:lpstr>
      <vt:lpstr>الشريحة 44</vt:lpstr>
      <vt:lpstr>الشريحة 45</vt:lpstr>
      <vt:lpstr>الشريحة 46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210</cp:revision>
  <dcterms:created xsi:type="dcterms:W3CDTF">2021-12-07T14:30:00Z</dcterms:created>
  <dcterms:modified xsi:type="dcterms:W3CDTF">2022-05-06T12:18:19Z</dcterms:modified>
</cp:coreProperties>
</file>