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370" r:id="rId5"/>
    <p:sldId id="37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719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في كل عيد ميلاد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(في كل عيد ميلاد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في </a:t>
            </a:r>
            <a:r>
              <a:rPr lang="ar-EG" sz="8800" b="1" dirty="0" smtClean="0"/>
              <a:t>كل عيد ميلاد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بنحب </a:t>
            </a:r>
            <a:r>
              <a:rPr lang="ar-EG" sz="8800" b="1" dirty="0" smtClean="0"/>
              <a:t>نقول لكم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كل </a:t>
            </a:r>
            <a:r>
              <a:rPr lang="ar-EG" sz="8800" b="1" dirty="0" smtClean="0"/>
              <a:t>سنة وانتم طيبين)2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903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باتمنى</a:t>
            </a:r>
            <a:r>
              <a:rPr lang="ar-EG" sz="8000" b="1" dirty="0" smtClean="0"/>
              <a:t> ليكم أحلى عيد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باتمنى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ليكم يوم سعيد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باتمنى</a:t>
            </a:r>
            <a:r>
              <a:rPr lang="ar-EG" sz="8000" b="1" dirty="0" smtClean="0"/>
              <a:t> </a:t>
            </a:r>
            <a:r>
              <a:rPr lang="ar-EG" sz="8000" b="1" dirty="0" smtClean="0"/>
              <a:t>ليكم خير جديد </a:t>
            </a:r>
            <a:endParaRPr lang="ar-EG" sz="8000" b="1" dirty="0" smtClean="0"/>
          </a:p>
          <a:p>
            <a:pPr algn="ctr" rtl="1"/>
            <a:r>
              <a:rPr lang="ar-EG" sz="7200" b="1" dirty="0" smtClean="0"/>
              <a:t>أكثر </a:t>
            </a:r>
            <a:r>
              <a:rPr lang="ar-EG" sz="7200" b="1" dirty="0" smtClean="0"/>
              <a:t>كثير من كل اللي فات)2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(في كل عيد ميلاد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في </a:t>
            </a:r>
            <a:r>
              <a:rPr lang="ar-EG" sz="8800" b="1" dirty="0" smtClean="0"/>
              <a:t>كل عيد ميلاد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بنحب </a:t>
            </a:r>
            <a:r>
              <a:rPr lang="ar-EG" sz="8800" b="1" dirty="0" smtClean="0"/>
              <a:t>نقول لكم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كل </a:t>
            </a:r>
            <a:r>
              <a:rPr lang="ar-EG" sz="8800" b="1" dirty="0" smtClean="0"/>
              <a:t>سنة وانتم طيبين)2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(في كل عيد ميلاد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في </a:t>
            </a:r>
            <a:r>
              <a:rPr lang="ar-EG" sz="8800" b="1" dirty="0" smtClean="0"/>
              <a:t>كل عيد ميلاد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بنحب </a:t>
            </a:r>
            <a:r>
              <a:rPr lang="ar-EG" sz="8800" b="1" dirty="0" smtClean="0"/>
              <a:t>نقول لكم </a:t>
            </a:r>
            <a:endParaRPr lang="ar-EG" sz="8800" b="1" dirty="0" smtClean="0"/>
          </a:p>
          <a:p>
            <a:pPr algn="ctr" rtl="1"/>
            <a:r>
              <a:rPr lang="ar-EG" sz="8800" b="1" dirty="0" smtClean="0"/>
              <a:t>كل </a:t>
            </a:r>
            <a:r>
              <a:rPr lang="ar-EG" sz="8800" b="1" dirty="0" smtClean="0"/>
              <a:t>سنة وانتم طيبين)2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72</Words>
  <Application>Microsoft Office PowerPoint</Application>
  <PresentationFormat>عرض على الشاشة (3:4)‏</PresentationFormat>
  <Paragraphs>22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206</cp:revision>
  <dcterms:created xsi:type="dcterms:W3CDTF">2021-12-07T14:30:00Z</dcterms:created>
  <dcterms:modified xsi:type="dcterms:W3CDTF">2022-05-03T15:49:11Z</dcterms:modified>
</cp:coreProperties>
</file>