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في كل يوم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</a:t>
            </a:r>
          </a:p>
          <a:p>
            <a:pPr algn="ctr" rtl="1"/>
            <a:r>
              <a:rPr lang="ar-EG" sz="7200" b="1" dirty="0" smtClean="0"/>
              <a:t>في </a:t>
            </a:r>
            <a:r>
              <a:rPr lang="ar-EG" sz="7200" b="1" dirty="0" smtClean="0"/>
              <a:t>كل يوم </a:t>
            </a:r>
            <a:r>
              <a:rPr lang="ar-EG" sz="7200" b="1" dirty="0" err="1" smtClean="0"/>
              <a:t>باشوف</a:t>
            </a:r>
            <a:r>
              <a:rPr lang="ar-EG" sz="7200" b="1" dirty="0" smtClean="0"/>
              <a:t> أمور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كلمت </a:t>
            </a:r>
            <a:r>
              <a:rPr lang="ar-EG" sz="7200" b="1" dirty="0" smtClean="0"/>
              <a:t>قلبي فيها من سنين</a:t>
            </a:r>
          </a:p>
          <a:p>
            <a:pPr algn="ctr" rtl="1"/>
            <a:r>
              <a:rPr lang="ar-EG" sz="7200" b="1" dirty="0" smtClean="0"/>
              <a:t>فاكر في يوم همسك يقول أنا راجع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وهانهض</a:t>
            </a:r>
            <a:r>
              <a:rPr lang="ar-EG" sz="7200" b="1" dirty="0" smtClean="0"/>
              <a:t> ملايين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دربني ربي وخلّي </a:t>
            </a:r>
            <a:r>
              <a:rPr lang="ar-SA" sz="7200" b="1" dirty="0" smtClean="0"/>
              <a:t>قلبي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 </a:t>
            </a:r>
            <a:r>
              <a:rPr lang="ar-SA" sz="7200" b="1" dirty="0" smtClean="0"/>
              <a:t>يرجع يعيش لمجدك من جديد</a:t>
            </a:r>
          </a:p>
          <a:p>
            <a:pPr algn="ctr" rtl="1"/>
            <a:r>
              <a:rPr lang="ar-SA" sz="7200" b="1" dirty="0" err="1" smtClean="0"/>
              <a:t>هارجع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هاتوب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هانثض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هاقوم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هانسى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معاك</a:t>
            </a:r>
            <a:r>
              <a:rPr lang="ar-SA" sz="7200" b="1" dirty="0" smtClean="0"/>
              <a:t> ضعفي </a:t>
            </a:r>
            <a:r>
              <a:rPr lang="ar-SA" sz="7200" b="1" dirty="0" err="1" smtClean="0"/>
              <a:t>وهاقول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5729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300" b="1" dirty="0" smtClean="0"/>
              <a:t>(أنا </a:t>
            </a:r>
            <a:r>
              <a:rPr lang="ar-SA" sz="6300" b="1" dirty="0" err="1" smtClean="0"/>
              <a:t>هارجعلك</a:t>
            </a:r>
            <a:r>
              <a:rPr lang="ar-SA" sz="6300" b="1" dirty="0" smtClean="0"/>
              <a:t> من </a:t>
            </a:r>
            <a:r>
              <a:rPr lang="ar-SA" sz="6300" b="1" dirty="0" err="1" smtClean="0"/>
              <a:t>تاني</a:t>
            </a:r>
            <a:r>
              <a:rPr lang="ar-SA" sz="6300" b="1" dirty="0" smtClean="0"/>
              <a:t> أنا راجع </a:t>
            </a:r>
            <a:r>
              <a:rPr lang="ar-SA" sz="6300" b="1" dirty="0" err="1" smtClean="0"/>
              <a:t>امكاني</a:t>
            </a:r>
            <a:r>
              <a:rPr lang="ar-SA" sz="6300" b="1" dirty="0" smtClean="0"/>
              <a:t>   واقف </a:t>
            </a:r>
            <a:r>
              <a:rPr lang="ar-SA" sz="6300" b="1" dirty="0" err="1" smtClean="0"/>
              <a:t>ع</a:t>
            </a:r>
            <a:r>
              <a:rPr lang="ar-SA" sz="6300" b="1" dirty="0" smtClean="0"/>
              <a:t> </a:t>
            </a:r>
            <a:r>
              <a:rPr lang="ar-SA" sz="6300" b="1" dirty="0" err="1" smtClean="0"/>
              <a:t>الاسوار</a:t>
            </a:r>
            <a:r>
              <a:rPr lang="ar-SA" sz="6300" b="1" dirty="0" smtClean="0"/>
              <a:t> وبنادي</a:t>
            </a:r>
          </a:p>
          <a:p>
            <a:pPr algn="ctr" rtl="1">
              <a:lnSpc>
                <a:spcPct val="150000"/>
              </a:lnSpc>
            </a:pPr>
            <a:r>
              <a:rPr lang="ar-SA" sz="6300" b="1" dirty="0" smtClean="0"/>
              <a:t>بإيماني وبأغاني بكلامي بترنيماتي </a:t>
            </a:r>
          </a:p>
          <a:p>
            <a:pPr algn="ctr" rtl="1">
              <a:lnSpc>
                <a:spcPct val="150000"/>
              </a:lnSpc>
            </a:pPr>
            <a:r>
              <a:rPr lang="ar-SA" sz="6300" b="1" dirty="0" smtClean="0"/>
              <a:t> يسوعي </a:t>
            </a:r>
            <a:r>
              <a:rPr lang="ar-SA" sz="6300" b="1" dirty="0" err="1" smtClean="0"/>
              <a:t>هايكون</a:t>
            </a:r>
            <a:r>
              <a:rPr lang="ar-SA" sz="6300" b="1" dirty="0" smtClean="0"/>
              <a:t> نور إعلاني</a:t>
            </a:r>
            <a:r>
              <a:rPr lang="ar-SA" sz="6300" b="1" dirty="0" smtClean="0"/>
              <a:t>) 2</a:t>
            </a:r>
            <a:endParaRPr lang="ar-SA" sz="6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1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2-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غيرني </a:t>
            </a:r>
            <a:r>
              <a:rPr lang="ar-SA" sz="6600" b="1" dirty="0" smtClean="0"/>
              <a:t>ربي والمس حياتي </a:t>
            </a:r>
            <a:endParaRPr lang="ar-EG" sz="6600" b="1" dirty="0" smtClean="0"/>
          </a:p>
          <a:p>
            <a:pPr algn="ctr" rtl="1"/>
            <a:r>
              <a:rPr lang="ar-SA" sz="6600" b="1" dirty="0" err="1" smtClean="0"/>
              <a:t>علشان</a:t>
            </a:r>
            <a:r>
              <a:rPr lang="ar-SA" sz="6600" b="1" dirty="0" smtClean="0"/>
              <a:t> </a:t>
            </a:r>
            <a:r>
              <a:rPr lang="ar-SA" sz="6600" b="1" dirty="0" smtClean="0"/>
              <a:t>تشوف الناس في يسوع</a:t>
            </a:r>
          </a:p>
          <a:p>
            <a:pPr algn="ctr" rtl="1"/>
            <a:r>
              <a:rPr lang="ar-SA" sz="6600" b="1" dirty="0" smtClean="0"/>
              <a:t>مش بس لساني أو كلماتي لكن أعيش </a:t>
            </a:r>
            <a:r>
              <a:rPr lang="ar-SA" sz="6600" b="1" dirty="0" err="1" smtClean="0"/>
              <a:t>تسبيحة</a:t>
            </a:r>
            <a:r>
              <a:rPr lang="ar-SA" sz="6600" b="1" dirty="0" smtClean="0"/>
              <a:t> ليسوع</a:t>
            </a:r>
          </a:p>
          <a:p>
            <a:pPr algn="ctr"/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err="1" smtClean="0"/>
              <a:t>هاسهر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هاصلي</a:t>
            </a:r>
            <a:r>
              <a:rPr lang="ar-SA" sz="7200" b="1" dirty="0" smtClean="0"/>
              <a:t> فاكر رسالتي وأتعلم ربي </a:t>
            </a:r>
            <a:r>
              <a:rPr lang="ar-SA" sz="7200" b="1" dirty="0" err="1" smtClean="0"/>
              <a:t>تاني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الأنتظار</a:t>
            </a:r>
            <a:endParaRPr lang="ar-SA" sz="7200" b="1" dirty="0" smtClean="0"/>
          </a:p>
          <a:p>
            <a:pPr algn="ctr"/>
            <a:r>
              <a:rPr lang="ar-SA" sz="7200" b="1" dirty="0" err="1" smtClean="0"/>
              <a:t>وأحيا</a:t>
            </a:r>
            <a:r>
              <a:rPr lang="ar-SA" sz="7200" b="1" dirty="0" smtClean="0"/>
              <a:t> شهادة بمسحة بإرادة وتفيض حياتي </a:t>
            </a:r>
            <a:r>
              <a:rPr lang="ar-SA" sz="7200" b="1" dirty="0" err="1" smtClean="0"/>
              <a:t>دايمًا</a:t>
            </a:r>
            <a:r>
              <a:rPr lang="ar-SA" sz="7200" b="1" dirty="0" smtClean="0"/>
              <a:t> بالثمار</a:t>
            </a:r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5729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300" b="1" dirty="0" smtClean="0"/>
              <a:t>(أنا </a:t>
            </a:r>
            <a:r>
              <a:rPr lang="ar-SA" sz="6300" b="1" dirty="0" err="1" smtClean="0"/>
              <a:t>هارجعلك</a:t>
            </a:r>
            <a:r>
              <a:rPr lang="ar-SA" sz="6300" b="1" dirty="0" smtClean="0"/>
              <a:t> من </a:t>
            </a:r>
            <a:r>
              <a:rPr lang="ar-SA" sz="6300" b="1" dirty="0" err="1" smtClean="0"/>
              <a:t>تاني</a:t>
            </a:r>
            <a:r>
              <a:rPr lang="ar-SA" sz="6300" b="1" dirty="0" smtClean="0"/>
              <a:t> أنا راجع </a:t>
            </a:r>
            <a:r>
              <a:rPr lang="ar-SA" sz="6300" b="1" dirty="0" err="1" smtClean="0"/>
              <a:t>امكاني</a:t>
            </a:r>
            <a:r>
              <a:rPr lang="ar-SA" sz="6300" b="1" dirty="0" smtClean="0"/>
              <a:t>   واقف </a:t>
            </a:r>
            <a:r>
              <a:rPr lang="ar-SA" sz="6300" b="1" dirty="0" err="1" smtClean="0"/>
              <a:t>ع</a:t>
            </a:r>
            <a:r>
              <a:rPr lang="ar-SA" sz="6300" b="1" dirty="0" smtClean="0"/>
              <a:t> </a:t>
            </a:r>
            <a:r>
              <a:rPr lang="ar-SA" sz="6300" b="1" dirty="0" err="1" smtClean="0"/>
              <a:t>الاسوار</a:t>
            </a:r>
            <a:r>
              <a:rPr lang="ar-SA" sz="6300" b="1" dirty="0" smtClean="0"/>
              <a:t> وبنادي</a:t>
            </a:r>
          </a:p>
          <a:p>
            <a:pPr algn="ctr" rtl="1">
              <a:lnSpc>
                <a:spcPct val="150000"/>
              </a:lnSpc>
            </a:pPr>
            <a:r>
              <a:rPr lang="ar-SA" sz="6300" b="1" dirty="0" smtClean="0"/>
              <a:t>بإيماني وبأغاني بكلامي بترنيماتي </a:t>
            </a:r>
          </a:p>
          <a:p>
            <a:pPr algn="ctr" rtl="1">
              <a:lnSpc>
                <a:spcPct val="150000"/>
              </a:lnSpc>
            </a:pPr>
            <a:r>
              <a:rPr lang="ar-SA" sz="6300" b="1" dirty="0" smtClean="0"/>
              <a:t> يسوعي </a:t>
            </a:r>
            <a:r>
              <a:rPr lang="ar-SA" sz="6300" b="1" dirty="0" err="1" smtClean="0"/>
              <a:t>هايكون</a:t>
            </a:r>
            <a:r>
              <a:rPr lang="ar-SA" sz="6300" b="1" dirty="0" smtClean="0"/>
              <a:t> نور إعلاني</a:t>
            </a:r>
            <a:r>
              <a:rPr lang="ar-SA" sz="6300" b="1" dirty="0" smtClean="0"/>
              <a:t>) 2</a:t>
            </a:r>
            <a:endParaRPr lang="ar-SA" sz="6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</TotalTime>
  <Words>94</Words>
  <Application>Microsoft Office PowerPoint</Application>
  <PresentationFormat>عرض على الشاشة (3:4)‏</PresentationFormat>
  <Paragraphs>25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206</cp:revision>
  <dcterms:created xsi:type="dcterms:W3CDTF">2021-12-07T14:30:00Z</dcterms:created>
  <dcterms:modified xsi:type="dcterms:W3CDTF">2022-05-03T15:52:57Z</dcterms:modified>
</cp:coreProperties>
</file>