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قال لي الشيطان خطاياك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013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(تعال تعال تعال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تعال إلي الآن)2</a:t>
            </a: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875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4- </a:t>
            </a:r>
          </a:p>
          <a:p>
            <a:pPr algn="ctr" rtl="1"/>
            <a:r>
              <a:rPr lang="ar-EG" sz="8000" b="1" dirty="0" smtClean="0"/>
              <a:t>(ربي يسوع الحبيب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فادي </a:t>
            </a:r>
            <a:r>
              <a:rPr lang="ar-EG" sz="8000" b="1" dirty="0" smtClean="0"/>
              <a:t>وأغلى نصيب)2</a:t>
            </a:r>
            <a:br>
              <a:rPr lang="ar-EG" sz="8000" b="1" dirty="0" smtClean="0"/>
            </a:br>
            <a:r>
              <a:rPr lang="ar-EG" sz="8000" b="1" dirty="0" smtClean="0"/>
              <a:t>(أديلك كل حياتي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عند </a:t>
            </a:r>
            <a:r>
              <a:rPr lang="ar-EG" sz="8000" b="1" dirty="0" smtClean="0"/>
              <a:t>قدميك </a:t>
            </a:r>
            <a:r>
              <a:rPr lang="ar-EG" sz="8000" b="1" dirty="0" err="1" smtClean="0"/>
              <a:t>سكيب</a:t>
            </a:r>
            <a:r>
              <a:rPr lang="ar-EG" sz="8000" b="1" dirty="0" smtClean="0"/>
              <a:t>)2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صليبي كان بدالك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وقبري </a:t>
            </a:r>
            <a:r>
              <a:rPr lang="ar-EG" sz="8000" b="1" dirty="0" err="1" smtClean="0"/>
              <a:t>دا</a:t>
            </a:r>
            <a:r>
              <a:rPr lang="ar-EG" sz="8000" b="1" dirty="0" smtClean="0"/>
              <a:t> كان مكانك</a:t>
            </a:r>
            <a:br>
              <a:rPr lang="ar-EG" sz="8000" b="1" dirty="0" smtClean="0"/>
            </a:br>
            <a:r>
              <a:rPr lang="ar-EG" sz="8000" b="1" dirty="0" smtClean="0"/>
              <a:t>أنا بدمي فديتك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وبموتي </a:t>
            </a:r>
            <a:r>
              <a:rPr lang="ar-EG" sz="8000" b="1" dirty="0" smtClean="0"/>
              <a:t>قد أحييتك 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013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(تعال تعال تعال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تعال إلي الآن)2</a:t>
            </a: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875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قال لي الشيطان خطاياك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خلت </a:t>
            </a:r>
            <a:r>
              <a:rPr lang="ar-EG" sz="8000" b="1" dirty="0" smtClean="0"/>
              <a:t>يسوع ينساك)2</a:t>
            </a:r>
            <a:br>
              <a:rPr lang="ar-EG" sz="8000" b="1" dirty="0" smtClean="0"/>
            </a:br>
            <a:r>
              <a:rPr lang="ar-EG" sz="8000" b="1" dirty="0" smtClean="0"/>
              <a:t>(لكني بنفسي سمعته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بيقول</a:t>
            </a:r>
            <a:r>
              <a:rPr lang="ar-EG" sz="8000" b="1" dirty="0" smtClean="0"/>
              <a:t> </a:t>
            </a:r>
            <a:r>
              <a:rPr lang="ar-EG" sz="8000" b="1" dirty="0" smtClean="0"/>
              <a:t>لي أنا </a:t>
            </a:r>
            <a:r>
              <a:rPr lang="ar-EG" sz="8000" b="1" dirty="0" err="1" smtClean="0"/>
              <a:t>وياك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صليبي كان بدالك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وقبري </a:t>
            </a:r>
            <a:r>
              <a:rPr lang="ar-EG" sz="8000" b="1" dirty="0" err="1" smtClean="0"/>
              <a:t>دا</a:t>
            </a:r>
            <a:r>
              <a:rPr lang="ar-EG" sz="8000" b="1" dirty="0" smtClean="0"/>
              <a:t> كان مكانك</a:t>
            </a:r>
            <a:br>
              <a:rPr lang="ar-EG" sz="8000" b="1" dirty="0" smtClean="0"/>
            </a:br>
            <a:r>
              <a:rPr lang="ar-EG" sz="8000" b="1" dirty="0" smtClean="0"/>
              <a:t>أنا بدمي فديتك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وبموتي </a:t>
            </a:r>
            <a:r>
              <a:rPr lang="ar-EG" sz="8000" b="1" dirty="0" smtClean="0"/>
              <a:t>قد أحييتك 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013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(تعال تعال تعال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تعال إلي الآن)2</a:t>
            </a: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13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</a:t>
            </a:r>
          </a:p>
          <a:p>
            <a:pPr algn="ctr" rtl="1"/>
            <a:r>
              <a:rPr lang="ar-EG" sz="8000" b="1" dirty="0" smtClean="0"/>
              <a:t>(قال لي يسوع تعال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بلاش</a:t>
            </a:r>
            <a:r>
              <a:rPr lang="ar-EG" sz="8000" b="1" dirty="0" smtClean="0"/>
              <a:t> </a:t>
            </a:r>
            <a:r>
              <a:rPr lang="ar-EG" sz="8000" b="1" dirty="0" smtClean="0"/>
              <a:t>تنظر للحالة)2</a:t>
            </a:r>
            <a:br>
              <a:rPr lang="ar-EG" sz="8000" b="1" dirty="0" smtClean="0"/>
            </a:br>
            <a:r>
              <a:rPr lang="ar-EG" sz="8000" b="1" dirty="0" smtClean="0"/>
              <a:t>(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أنا في لحظة أغيرك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ما </a:t>
            </a:r>
            <a:r>
              <a:rPr lang="ar-EG" sz="8000" b="1" dirty="0" smtClean="0"/>
              <a:t>عندي حاجة محالة)2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صليبي كان بدالك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وقبري </a:t>
            </a:r>
            <a:r>
              <a:rPr lang="ar-EG" sz="8000" b="1" dirty="0" err="1" smtClean="0"/>
              <a:t>دا</a:t>
            </a:r>
            <a:r>
              <a:rPr lang="ar-EG" sz="8000" b="1" dirty="0" smtClean="0"/>
              <a:t> كان مكانك</a:t>
            </a:r>
            <a:br>
              <a:rPr lang="ar-EG" sz="8000" b="1" dirty="0" smtClean="0"/>
            </a:br>
            <a:r>
              <a:rPr lang="ar-EG" sz="8000" b="1" dirty="0" smtClean="0"/>
              <a:t>أنا بدمي فديتك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وبموتي </a:t>
            </a:r>
            <a:r>
              <a:rPr lang="ar-EG" sz="8000" b="1" dirty="0" smtClean="0"/>
              <a:t>قد أحييتك 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013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(تعال تعال تعال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تعال إلي الآن)2</a:t>
            </a: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994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أنا بخطاياي أجيلك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وتوبة </a:t>
            </a:r>
            <a:r>
              <a:rPr lang="ar-EG" sz="8000" b="1" dirty="0" smtClean="0"/>
              <a:t>قلبي أديلك)2</a:t>
            </a:r>
            <a:br>
              <a:rPr lang="ar-EG" sz="8000" b="1" dirty="0" smtClean="0"/>
            </a:br>
            <a:r>
              <a:rPr lang="ar-EG" sz="8000" b="1" dirty="0" smtClean="0"/>
              <a:t>(</a:t>
            </a:r>
            <a:r>
              <a:rPr lang="ar-EG" sz="8000" b="1" dirty="0" err="1" smtClean="0"/>
              <a:t>دا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اللي </a:t>
            </a:r>
            <a:r>
              <a:rPr lang="ar-EG" sz="8000" b="1" dirty="0" err="1" smtClean="0"/>
              <a:t>حبيتني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مين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يغفر ذنبي غيرك)2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صليبي كان بدالك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وقبري </a:t>
            </a:r>
            <a:r>
              <a:rPr lang="ar-EG" sz="8000" b="1" dirty="0" err="1" smtClean="0"/>
              <a:t>دا</a:t>
            </a:r>
            <a:r>
              <a:rPr lang="ar-EG" sz="8000" b="1" dirty="0" smtClean="0"/>
              <a:t> كان مكانك</a:t>
            </a:r>
            <a:br>
              <a:rPr lang="ar-EG" sz="8000" b="1" dirty="0" smtClean="0"/>
            </a:br>
            <a:r>
              <a:rPr lang="ar-EG" sz="8000" b="1" dirty="0" smtClean="0"/>
              <a:t>أنا بدمي فديتك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وبموتي </a:t>
            </a:r>
            <a:r>
              <a:rPr lang="ar-EG" sz="8000" b="1" dirty="0" smtClean="0"/>
              <a:t>قد أحييتك 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</TotalTime>
  <Words>95</Words>
  <Application>Microsoft Office PowerPoint</Application>
  <PresentationFormat>عرض على الشاشة (3:4)‏</PresentationFormat>
  <Paragraphs>38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2022-05-06T12:27:21Z</dcterms:modified>
</cp:coreProperties>
</file>