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96" r:id="rId3"/>
    <p:sldId id="277" r:id="rId4"/>
    <p:sldId id="403" r:id="rId5"/>
    <p:sldId id="398" r:id="rId6"/>
    <p:sldId id="404" r:id="rId7"/>
    <p:sldId id="400" r:id="rId8"/>
    <p:sldId id="405" r:id="rId9"/>
    <p:sldId id="402" r:id="rId10"/>
    <p:sldId id="406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277"/>
            <p14:sldId id="403"/>
            <p14:sldId id="398"/>
            <p14:sldId id="404"/>
            <p14:sldId id="400"/>
            <p14:sldId id="405"/>
            <p14:sldId id="402"/>
            <p14:sldId id="4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60" autoAdjust="0"/>
    <p:restoredTop sz="94660"/>
  </p:normalViewPr>
  <p:slideViewPr>
    <p:cSldViewPr>
      <p:cViewPr varScale="1">
        <p:scale>
          <a:sx n="82" d="100"/>
          <a:sy n="82" d="100"/>
        </p:scale>
        <p:origin x="332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err="1"/>
              <a:t>ميدلي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قام ربي قام حقا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286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(قام ربي قام حقًا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ليس في الموت فناء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أرفع المجد استحقا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صار لي فيه الرجاء) 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457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286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(قام ربي قام حقًا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ليس في الموت فناء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أرفع المجد استحقا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صار لي فيه الرجاء) 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14091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1</a:t>
            </a:r>
            <a:r>
              <a:rPr lang="ar-EG" sz="8000" b="1" dirty="0"/>
              <a:t>-</a:t>
            </a:r>
            <a:r>
              <a:rPr lang="ar-SA" sz="8000" b="1" dirty="0"/>
              <a:t> </a:t>
            </a:r>
            <a:endParaRPr lang="ar-EG" sz="8000" b="1" dirty="0"/>
          </a:p>
          <a:p>
            <a:pPr algn="ctr" rtl="1"/>
            <a:r>
              <a:rPr lang="ar-EG" sz="8000" b="1" dirty="0"/>
              <a:t>(غلب الموت بموته </a:t>
            </a:r>
          </a:p>
          <a:p>
            <a:pPr algn="ctr" rtl="1"/>
            <a:r>
              <a:rPr lang="ar-EG" sz="8000" b="1" dirty="0"/>
              <a:t>لم يعد يحجز أسرى</a:t>
            </a:r>
            <a:br>
              <a:rPr lang="ar-EG" sz="8000" b="1" dirty="0"/>
            </a:br>
            <a:r>
              <a:rPr lang="ar-EG" sz="8000" b="1" dirty="0"/>
              <a:t>حطمت أغلال صمته </a:t>
            </a:r>
          </a:p>
          <a:p>
            <a:pPr algn="ctr" rtl="1"/>
            <a:r>
              <a:rPr lang="ar-EG" sz="8000" b="1" dirty="0"/>
              <a:t>أعلن التسليم قهرا) 2</a:t>
            </a:r>
            <a:br>
              <a:rPr lang="ar-EG" sz="8000" b="1" dirty="0"/>
            </a:br>
            <a:br>
              <a:rPr lang="ar-EG" sz="8000" b="1" dirty="0"/>
            </a:br>
            <a:br>
              <a:rPr lang="ar-EG" sz="8000" b="1" dirty="0"/>
            </a:br>
            <a:br>
              <a:rPr lang="ar-SA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286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(قام ربي قام حقًا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ليس في الموت فناء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أرفع المجد استحقا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صار لي فيه الرجاء) 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634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76617"/>
            <a:ext cx="9982199" cy="1264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2-</a:t>
            </a:r>
            <a:r>
              <a:rPr lang="ar-SA" sz="8000" b="1" dirty="0"/>
              <a:t> </a:t>
            </a:r>
            <a:endParaRPr lang="ar-EG" sz="8000" b="1" dirty="0"/>
          </a:p>
          <a:p>
            <a:pPr algn="ctr" rtl="1"/>
            <a:r>
              <a:rPr lang="ar-EG" sz="8000" b="1" dirty="0"/>
              <a:t>(رفع الرايات بيضا </a:t>
            </a:r>
          </a:p>
          <a:p>
            <a:pPr algn="ctr" rtl="1"/>
            <a:r>
              <a:rPr lang="ar-EG" sz="8000" b="1" dirty="0"/>
              <a:t>شلت الكف القوية</a:t>
            </a:r>
            <a:br>
              <a:rPr lang="ar-EG" sz="8000" b="1" dirty="0"/>
            </a:br>
            <a:r>
              <a:rPr lang="ar-EG" sz="8000" b="1" dirty="0"/>
              <a:t>فسلاح البر أمضى </a:t>
            </a:r>
          </a:p>
          <a:p>
            <a:pPr algn="ctr" rtl="1"/>
            <a:r>
              <a:rPr lang="ar-EG" sz="8000" b="1" dirty="0"/>
              <a:t>من مسامير الخطية) 2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br>
              <a:rPr lang="ar-EG" sz="8000" b="1" dirty="0"/>
            </a:br>
            <a:br>
              <a:rPr lang="ar-EG" sz="8000" b="1" dirty="0"/>
            </a:br>
            <a:br>
              <a:rPr lang="ar-SA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286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(قام ربي قام حقًا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ليس في الموت فناء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أرفع المجد استحقا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صار لي فيه الرجاء) 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720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140910"/>
            <a:ext cx="9982199" cy="1264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3-</a:t>
            </a:r>
            <a:r>
              <a:rPr lang="ar-SA" sz="8000" b="1" dirty="0"/>
              <a:t> </a:t>
            </a:r>
            <a:endParaRPr lang="ar-EG" sz="8000" b="1" dirty="0"/>
          </a:p>
          <a:p>
            <a:pPr algn="ctr" rtl="1"/>
            <a:r>
              <a:rPr lang="ar-EG" sz="8000" b="1" dirty="0"/>
              <a:t>(فتح الموت الستار </a:t>
            </a:r>
          </a:p>
          <a:p>
            <a:pPr algn="ctr" rtl="1"/>
            <a:r>
              <a:rPr lang="ar-EG" sz="8000" b="1" dirty="0"/>
              <a:t>كاشفًا ما كان خلفه</a:t>
            </a:r>
            <a:br>
              <a:rPr lang="ar-EG" sz="8000" b="1" dirty="0"/>
            </a:br>
            <a:r>
              <a:rPr lang="ar-EG" sz="8000" b="1" dirty="0"/>
              <a:t>مظهراً مجدا نهاراً </a:t>
            </a:r>
          </a:p>
          <a:p>
            <a:pPr algn="ctr" rtl="1"/>
            <a:r>
              <a:rPr lang="ar-EG" sz="8000" b="1" dirty="0"/>
              <a:t>لم يعد يفرض خوفه) 2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br>
              <a:rPr lang="ar-EG" sz="8000" b="1" dirty="0"/>
            </a:br>
            <a:br>
              <a:rPr lang="ar-EG" sz="8000" b="1" dirty="0"/>
            </a:br>
            <a:br>
              <a:rPr lang="ar-SA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286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(قام ربي قام حقًا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ليس في الموت فناء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أرفع المجد استحقا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صار لي فيه الرجاء) 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133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88523"/>
            <a:ext cx="9982199" cy="1388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4-</a:t>
            </a:r>
            <a:r>
              <a:rPr lang="ar-SA" sz="8000" b="1" dirty="0"/>
              <a:t> </a:t>
            </a:r>
            <a:endParaRPr lang="ar-EG" sz="8000" b="1" dirty="0"/>
          </a:p>
          <a:p>
            <a:pPr algn="ctr" rtl="1"/>
            <a:r>
              <a:rPr lang="ar-EG" sz="8000" b="1" dirty="0"/>
              <a:t>(كيف تطويه القبور </a:t>
            </a:r>
          </a:p>
          <a:p>
            <a:pPr algn="ctr" rtl="1"/>
            <a:r>
              <a:rPr lang="ar-EG" sz="8000" b="1" dirty="0"/>
              <a:t>وهو رب للحياة</a:t>
            </a:r>
            <a:br>
              <a:rPr lang="ar-EG" sz="8000" b="1" dirty="0"/>
            </a:br>
            <a:r>
              <a:rPr lang="ar-EG" sz="8000" b="1" dirty="0"/>
              <a:t>سدت الباب الصخور </a:t>
            </a:r>
          </a:p>
          <a:p>
            <a:pPr algn="ctr" rtl="1"/>
            <a:r>
              <a:rPr lang="ar-EG" sz="8000" b="1" dirty="0"/>
              <a:t>فتهاوت كحصاة) 2</a:t>
            </a:r>
          </a:p>
          <a:p>
            <a:pPr algn="ctr"/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br>
              <a:rPr lang="ar-EG" sz="8000" b="1" dirty="0"/>
            </a:br>
            <a:br>
              <a:rPr lang="ar-EG" sz="8000" b="1" dirty="0"/>
            </a:br>
            <a:br>
              <a:rPr lang="ar-SA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1784</TotalTime>
  <Words>208</Words>
  <Application>Microsoft Office PowerPoint</Application>
  <PresentationFormat>عرض على الشاشة (4:3)</PresentationFormat>
  <Paragraphs>34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227</cp:revision>
  <dcterms:created xsi:type="dcterms:W3CDTF">2021-12-07T14:30:00Z</dcterms:created>
  <dcterms:modified xsi:type="dcterms:W3CDTF">2024-03-20T13:14:12Z</dcterms:modified>
</cp:coreProperties>
</file>